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79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7" r:id="rId3"/>
    <p:sldId id="258" r:id="rId4"/>
    <p:sldId id="313" r:id="rId5"/>
    <p:sldId id="257" r:id="rId6"/>
    <p:sldId id="259" r:id="rId7"/>
    <p:sldId id="260" r:id="rId8"/>
    <p:sldId id="314" r:id="rId9"/>
  </p:sldIdLst>
  <p:sldSz cx="9144000" cy="5143500" type="screen16x9"/>
  <p:notesSz cx="6858000" cy="9144000"/>
  <p:embeddedFontLst>
    <p:embeddedFont>
      <p:font typeface="Arimo" panose="020B0604020202020204" charset="0"/>
      <p:regular r:id="rId12"/>
      <p:bold r:id="rId13"/>
      <p:italic r:id="rId14"/>
      <p:boldItalic r:id="rId15"/>
    </p:embeddedFont>
    <p:embeddedFont>
      <p:font typeface="Bebas Neue" panose="020B0606020202050201" pitchFamily="34" charset="0"/>
      <p:regular r:id="rId16"/>
    </p:embeddedFont>
    <p:embeddedFont>
      <p:font typeface="Roboto Condensed Light" panose="02000000000000000000" pitchFamily="2" charset="0"/>
      <p:regular r:id="rId17"/>
      <p: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B3A8F9-E644-464E-94F4-C8D4C09D807A}" v="25" dt="2023-03-30T11:50:05.450"/>
  </p1510:revLst>
</p1510:revInfo>
</file>

<file path=ppt/tableStyles.xml><?xml version="1.0" encoding="utf-8"?>
<a:tblStyleLst xmlns:a="http://schemas.openxmlformats.org/drawingml/2006/main" def="{61FD0B30-CC47-43D0-9B14-B1389AED724E}">
  <a:tblStyle styleId="{61FD0B30-CC47-43D0-9B14-B1389AED724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9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328EE91A-92AF-05AB-39FD-E165C8DFD1E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5AB1018-76C8-413A-A273-6D3A197ABD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40C37-F4C3-48BD-9E38-5BEEBAE9B513}" type="datetimeFigureOut">
              <a:rPr lang="es-CL" smtClean="0"/>
              <a:t>30-03-2023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DA3C4C1-2F82-78D1-7A76-63E83AFD0E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A75B37F-F169-C85D-58B4-FBB1487278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960C0-39E5-434E-B479-A504561F03B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71631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f5e77e62a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f5e77e62a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f61a32cbe2_1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f61a32cbe2_1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f5e6061853_0_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f5e6061853_0_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0682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f5e6061853_0_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f5e6061853_0_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f5e77e6543_0_1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f5e77e6543_0_1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f5e6061853_0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f5e6061853_0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f5e6061853_0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f5e6061853_0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2581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4300" y="1079004"/>
            <a:ext cx="5007300" cy="219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68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852563" y="3464767"/>
            <a:ext cx="3815400" cy="21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>
                <a:latin typeface="Arimo"/>
                <a:ea typeface="Arimo"/>
                <a:cs typeface="Arimo"/>
                <a:sym typeface="Arim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714300" y="1259225"/>
            <a:ext cx="7715400" cy="334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200"/>
              <a:buAutoNum type="arabicPeriod"/>
              <a:defRPr sz="12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22" name="Google Shape;22;p4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3" name="Google Shape;23;p4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title"/>
          </p:nvPr>
        </p:nvSpPr>
        <p:spPr>
          <a:xfrm>
            <a:off x="1641574" y="1361075"/>
            <a:ext cx="27744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1641561" y="20078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 idx="2" hasCustomPrompt="1"/>
          </p:nvPr>
        </p:nvSpPr>
        <p:spPr>
          <a:xfrm>
            <a:off x="8061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3"/>
          </p:nvPr>
        </p:nvSpPr>
        <p:spPr>
          <a:xfrm>
            <a:off x="5499274" y="1361075"/>
            <a:ext cx="28317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4"/>
          </p:nvPr>
        </p:nvSpPr>
        <p:spPr>
          <a:xfrm>
            <a:off x="5499261" y="20078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5" hasCustomPrompt="1"/>
          </p:nvPr>
        </p:nvSpPr>
        <p:spPr>
          <a:xfrm>
            <a:off x="4663811" y="18591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6"/>
          </p:nvPr>
        </p:nvSpPr>
        <p:spPr>
          <a:xfrm>
            <a:off x="1641574" y="3103675"/>
            <a:ext cx="27744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7"/>
          </p:nvPr>
        </p:nvSpPr>
        <p:spPr>
          <a:xfrm>
            <a:off x="1641561" y="37504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8" hasCustomPrompt="1"/>
          </p:nvPr>
        </p:nvSpPr>
        <p:spPr>
          <a:xfrm>
            <a:off x="8061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9"/>
          </p:nvPr>
        </p:nvSpPr>
        <p:spPr>
          <a:xfrm>
            <a:off x="5499274" y="3103675"/>
            <a:ext cx="28317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subTitle" idx="13"/>
          </p:nvPr>
        </p:nvSpPr>
        <p:spPr>
          <a:xfrm>
            <a:off x="5499261" y="3750460"/>
            <a:ext cx="2230500" cy="5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4" hasCustomPrompt="1"/>
          </p:nvPr>
        </p:nvSpPr>
        <p:spPr>
          <a:xfrm>
            <a:off x="4663811" y="3601725"/>
            <a:ext cx="711900" cy="3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15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74" name="Google Shape;74;p13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5" name="Google Shape;75;p13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">
  <p:cSld name="CUSTOM_5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3"/>
          <p:cNvSpPr txBox="1">
            <a:spLocks noGrp="1"/>
          </p:cNvSpPr>
          <p:nvPr>
            <p:ph type="subTitle" idx="1"/>
          </p:nvPr>
        </p:nvSpPr>
        <p:spPr>
          <a:xfrm>
            <a:off x="3024150" y="2831188"/>
            <a:ext cx="3095700" cy="872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23"/>
          <p:cNvSpPr txBox="1">
            <a:spLocks noGrp="1"/>
          </p:cNvSpPr>
          <p:nvPr>
            <p:ph type="title"/>
          </p:nvPr>
        </p:nvSpPr>
        <p:spPr>
          <a:xfrm>
            <a:off x="3024150" y="1440213"/>
            <a:ext cx="3095700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10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165" name="Google Shape;165;p23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6" name="Google Shape;166;p23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6_1_2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6"/>
          <p:cNvSpPr txBox="1">
            <a:spLocks noGrp="1"/>
          </p:cNvSpPr>
          <p:nvPr>
            <p:ph type="subTitle" idx="1"/>
          </p:nvPr>
        </p:nvSpPr>
        <p:spPr>
          <a:xfrm>
            <a:off x="714300" y="1259225"/>
            <a:ext cx="5386200" cy="245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●"/>
              <a:defRPr sz="12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○"/>
              <a:defRPr sz="12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naheim"/>
              <a:buChar char="■"/>
              <a:defRPr sz="1200"/>
            </a:lvl9pPr>
          </a:lstStyle>
          <a:p>
            <a:endParaRPr/>
          </a:p>
        </p:txBody>
      </p:sp>
      <p:sp>
        <p:nvSpPr>
          <p:cNvPr id="179" name="Google Shape;179;p26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9pPr>
          </a:lstStyle>
          <a:p>
            <a:endParaRPr/>
          </a:p>
        </p:txBody>
      </p:sp>
      <p:cxnSp>
        <p:nvCxnSpPr>
          <p:cNvPr id="180" name="Google Shape;180;p26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81" name="Google Shape;181;p26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6" name="Google Shape;196;p30"/>
          <p:cNvCxnSpPr/>
          <p:nvPr/>
        </p:nvCxnSpPr>
        <p:spPr>
          <a:xfrm>
            <a:off x="706050" y="539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97" name="Google Shape;197;p30"/>
          <p:cNvCxnSpPr/>
          <p:nvPr/>
        </p:nvCxnSpPr>
        <p:spPr>
          <a:xfrm>
            <a:off x="706050" y="4604450"/>
            <a:ext cx="7731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98" name="Google Shape;198;p30"/>
          <p:cNvGrpSpPr/>
          <p:nvPr/>
        </p:nvGrpSpPr>
        <p:grpSpPr>
          <a:xfrm>
            <a:off x="706060" y="1236002"/>
            <a:ext cx="695830" cy="243805"/>
            <a:chOff x="2271950" y="2722775"/>
            <a:chExt cx="575875" cy="201775"/>
          </a:xfrm>
        </p:grpSpPr>
        <p:sp>
          <p:nvSpPr>
            <p:cNvPr id="199" name="Google Shape;199;p30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30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0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0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0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4" name="Google Shape;204;p30"/>
          <p:cNvSpPr/>
          <p:nvPr/>
        </p:nvSpPr>
        <p:spPr>
          <a:xfrm>
            <a:off x="7786413" y="802050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5" name="Google Shape;205;p30"/>
          <p:cNvSpPr/>
          <p:nvPr/>
        </p:nvSpPr>
        <p:spPr>
          <a:xfrm>
            <a:off x="1915951" y="3367793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6" name="Google Shape;206;p30"/>
          <p:cNvGrpSpPr/>
          <p:nvPr/>
        </p:nvGrpSpPr>
        <p:grpSpPr>
          <a:xfrm>
            <a:off x="1401907" y="689254"/>
            <a:ext cx="953591" cy="334099"/>
            <a:chOff x="2271950" y="2722775"/>
            <a:chExt cx="575875" cy="201775"/>
          </a:xfrm>
        </p:grpSpPr>
        <p:sp>
          <p:nvSpPr>
            <p:cNvPr id="207" name="Google Shape;207;p30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0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0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0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0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2" name="Google Shape;212;p30"/>
          <p:cNvSpPr/>
          <p:nvPr/>
        </p:nvSpPr>
        <p:spPr>
          <a:xfrm>
            <a:off x="6775477" y="3965413"/>
            <a:ext cx="335779" cy="396117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30"/>
          <p:cNvSpPr/>
          <p:nvPr/>
        </p:nvSpPr>
        <p:spPr>
          <a:xfrm>
            <a:off x="1654063" y="1173140"/>
            <a:ext cx="335779" cy="396134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30"/>
          <p:cNvSpPr/>
          <p:nvPr/>
        </p:nvSpPr>
        <p:spPr>
          <a:xfrm>
            <a:off x="8224526" y="2042072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30"/>
          <p:cNvSpPr/>
          <p:nvPr/>
        </p:nvSpPr>
        <p:spPr>
          <a:xfrm rot="-1685758">
            <a:off x="7349828" y="169520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30"/>
          <p:cNvSpPr/>
          <p:nvPr/>
        </p:nvSpPr>
        <p:spPr>
          <a:xfrm>
            <a:off x="8224513" y="368946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30"/>
          <p:cNvSpPr/>
          <p:nvPr/>
        </p:nvSpPr>
        <p:spPr>
          <a:xfrm rot="-1685758">
            <a:off x="2517753" y="144988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30"/>
          <p:cNvSpPr/>
          <p:nvPr/>
        </p:nvSpPr>
        <p:spPr>
          <a:xfrm>
            <a:off x="1494952" y="2445824"/>
            <a:ext cx="107827" cy="108460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30"/>
          <p:cNvSpPr/>
          <p:nvPr/>
        </p:nvSpPr>
        <p:spPr>
          <a:xfrm>
            <a:off x="7674437" y="2459628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30"/>
          <p:cNvSpPr/>
          <p:nvPr/>
        </p:nvSpPr>
        <p:spPr>
          <a:xfrm rot="-4501656">
            <a:off x="7177993" y="3584747"/>
            <a:ext cx="700435" cy="696862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30"/>
          <p:cNvSpPr/>
          <p:nvPr/>
        </p:nvSpPr>
        <p:spPr>
          <a:xfrm rot="-4498560">
            <a:off x="7715362" y="3194685"/>
            <a:ext cx="372045" cy="370147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30"/>
          <p:cNvSpPr/>
          <p:nvPr/>
        </p:nvSpPr>
        <p:spPr>
          <a:xfrm rot="-4497731">
            <a:off x="7127795" y="2968777"/>
            <a:ext cx="503609" cy="501040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30"/>
          <p:cNvSpPr/>
          <p:nvPr/>
        </p:nvSpPr>
        <p:spPr>
          <a:xfrm>
            <a:off x="1126688" y="341897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30"/>
          <p:cNvSpPr/>
          <p:nvPr/>
        </p:nvSpPr>
        <p:spPr>
          <a:xfrm>
            <a:off x="706038" y="194106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30"/>
          <p:cNvSpPr/>
          <p:nvPr/>
        </p:nvSpPr>
        <p:spPr>
          <a:xfrm>
            <a:off x="8140863" y="1173143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30"/>
          <p:cNvSpPr/>
          <p:nvPr/>
        </p:nvSpPr>
        <p:spPr>
          <a:xfrm rot="-1685758">
            <a:off x="930128" y="4021634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30"/>
          <p:cNvSpPr/>
          <p:nvPr/>
        </p:nvSpPr>
        <p:spPr>
          <a:xfrm>
            <a:off x="1401912" y="422715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dk2"/>
            </a:gs>
            <a:gs pos="100000">
              <a:schemeClr val="lt1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4300" y="549600"/>
            <a:ext cx="7715400" cy="46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00"/>
              <a:buFont typeface="Bebas Neue"/>
              <a:buNone/>
              <a:defRPr sz="39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4300" y="1152475"/>
            <a:ext cx="7715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mo"/>
              <a:buChar char="●"/>
              <a:defRPr sz="1800"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●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●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○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mo"/>
              <a:buChar char="■"/>
              <a:defRPr>
                <a:solidFill>
                  <a:schemeClr val="dk1"/>
                </a:solidFill>
                <a:latin typeface="Arimo"/>
                <a:ea typeface="Arimo"/>
                <a:cs typeface="Arimo"/>
                <a:sym typeface="Arim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8" r:id="rId3"/>
    <p:sldLayoutId id="2147483659" r:id="rId4"/>
    <p:sldLayoutId id="2147483669" r:id="rId5"/>
    <p:sldLayoutId id="2147483672" r:id="rId6"/>
    <p:sldLayoutId id="2147483675" r:id="rId7"/>
    <p:sldLayoutId id="214748367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emf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4"/>
          <p:cNvSpPr/>
          <p:nvPr/>
        </p:nvSpPr>
        <p:spPr>
          <a:xfrm>
            <a:off x="765538" y="3326254"/>
            <a:ext cx="3989400" cy="4917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34"/>
          <p:cNvSpPr/>
          <p:nvPr/>
        </p:nvSpPr>
        <p:spPr>
          <a:xfrm>
            <a:off x="3177536" y="4121512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4"/>
          <p:cNvSpPr/>
          <p:nvPr/>
        </p:nvSpPr>
        <p:spPr>
          <a:xfrm rot="-1685758">
            <a:off x="4276753" y="4283822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34"/>
          <p:cNvSpPr/>
          <p:nvPr/>
        </p:nvSpPr>
        <p:spPr>
          <a:xfrm>
            <a:off x="3870412" y="866903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34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46" name="Google Shape;246;p34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7" name="Google Shape;247;p34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34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249" name="Google Shape;249;p34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250" name="Google Shape;250;p34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4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4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4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4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4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4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4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4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9" name="Google Shape;259;p34"/>
          <p:cNvGrpSpPr/>
          <p:nvPr/>
        </p:nvGrpSpPr>
        <p:grpSpPr>
          <a:xfrm>
            <a:off x="5041963" y="757530"/>
            <a:ext cx="3701872" cy="3762679"/>
            <a:chOff x="5041963" y="757530"/>
            <a:chExt cx="3701872" cy="3762679"/>
          </a:xfrm>
        </p:grpSpPr>
        <p:sp>
          <p:nvSpPr>
            <p:cNvPr id="260" name="Google Shape;260;p34"/>
            <p:cNvSpPr/>
            <p:nvPr/>
          </p:nvSpPr>
          <p:spPr>
            <a:xfrm rot="7198710">
              <a:off x="6604948" y="1367176"/>
              <a:ext cx="630918" cy="627700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1" name="Google Shape;261;p34"/>
            <p:cNvGrpSpPr/>
            <p:nvPr/>
          </p:nvGrpSpPr>
          <p:grpSpPr>
            <a:xfrm>
              <a:off x="5536526" y="2174241"/>
              <a:ext cx="858975" cy="300968"/>
              <a:chOff x="2271950" y="2722775"/>
              <a:chExt cx="575875" cy="201775"/>
            </a:xfrm>
          </p:grpSpPr>
          <p:sp>
            <p:nvSpPr>
              <p:cNvPr id="262" name="Google Shape;262;p34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4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4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4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4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7" name="Google Shape;267;p34"/>
            <p:cNvSpPr/>
            <p:nvPr/>
          </p:nvSpPr>
          <p:spPr>
            <a:xfrm rot="8100000">
              <a:off x="6648045" y="2782815"/>
              <a:ext cx="969401" cy="964456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4"/>
            <p:cNvSpPr/>
            <p:nvPr/>
          </p:nvSpPr>
          <p:spPr>
            <a:xfrm rot="7198710">
              <a:off x="5934873" y="3298064"/>
              <a:ext cx="630918" cy="627700"/>
            </a:xfrm>
            <a:custGeom>
              <a:avLst/>
              <a:gdLst/>
              <a:ahLst/>
              <a:cxnLst/>
              <a:rect l="l" t="t" r="r" b="b"/>
              <a:pathLst>
                <a:path w="207404" h="206346" extrusionOk="0">
                  <a:moveTo>
                    <a:pt x="103944" y="65896"/>
                  </a:moveTo>
                  <a:cubicBezTo>
                    <a:pt x="114099" y="65896"/>
                    <a:pt x="124406" y="70041"/>
                    <a:pt x="132114" y="79198"/>
                  </a:cubicBezTo>
                  <a:cubicBezTo>
                    <a:pt x="145426" y="94943"/>
                    <a:pt x="143422" y="118417"/>
                    <a:pt x="127677" y="131728"/>
                  </a:cubicBezTo>
                  <a:lnTo>
                    <a:pt x="127677" y="131585"/>
                  </a:lnTo>
                  <a:cubicBezTo>
                    <a:pt x="120415" y="137698"/>
                    <a:pt x="112071" y="140425"/>
                    <a:pt x="103930" y="140425"/>
                  </a:cubicBezTo>
                  <a:cubicBezTo>
                    <a:pt x="83668" y="140425"/>
                    <a:pt x="64659" y="123539"/>
                    <a:pt x="66701" y="99952"/>
                  </a:cubicBezTo>
                  <a:cubicBezTo>
                    <a:pt x="68530" y="78838"/>
                    <a:pt x="86000" y="65896"/>
                    <a:pt x="103944" y="65896"/>
                  </a:cubicBezTo>
                  <a:close/>
                  <a:moveTo>
                    <a:pt x="102774" y="1"/>
                  </a:moveTo>
                  <a:cubicBezTo>
                    <a:pt x="96620" y="1"/>
                    <a:pt x="91449" y="4960"/>
                    <a:pt x="91178" y="11209"/>
                  </a:cubicBezTo>
                  <a:lnTo>
                    <a:pt x="90891" y="17507"/>
                  </a:lnTo>
                  <a:cubicBezTo>
                    <a:pt x="90748" y="22516"/>
                    <a:pt x="87456" y="26810"/>
                    <a:pt x="82589" y="28242"/>
                  </a:cubicBezTo>
                  <a:cubicBezTo>
                    <a:pt x="81015" y="28671"/>
                    <a:pt x="79297" y="29244"/>
                    <a:pt x="77723" y="29816"/>
                  </a:cubicBezTo>
                  <a:cubicBezTo>
                    <a:pt x="76506" y="30222"/>
                    <a:pt x="75252" y="30418"/>
                    <a:pt x="74008" y="30418"/>
                  </a:cubicBezTo>
                  <a:cubicBezTo>
                    <a:pt x="70424" y="30418"/>
                    <a:pt x="66929" y="28784"/>
                    <a:pt x="64698" y="25808"/>
                  </a:cubicBezTo>
                  <a:lnTo>
                    <a:pt x="60976" y="20799"/>
                  </a:lnTo>
                  <a:cubicBezTo>
                    <a:pt x="58608" y="17777"/>
                    <a:pt x="55122" y="16200"/>
                    <a:pt x="51633" y="16200"/>
                  </a:cubicBezTo>
                  <a:cubicBezTo>
                    <a:pt x="49008" y="16200"/>
                    <a:pt x="46381" y="17094"/>
                    <a:pt x="44229" y="18938"/>
                  </a:cubicBezTo>
                  <a:lnTo>
                    <a:pt x="30918" y="30102"/>
                  </a:lnTo>
                  <a:cubicBezTo>
                    <a:pt x="25908" y="34396"/>
                    <a:pt x="25335" y="41983"/>
                    <a:pt x="29773" y="46849"/>
                  </a:cubicBezTo>
                  <a:lnTo>
                    <a:pt x="34067" y="51573"/>
                  </a:lnTo>
                  <a:cubicBezTo>
                    <a:pt x="37502" y="55151"/>
                    <a:pt x="38218" y="60590"/>
                    <a:pt x="35784" y="64884"/>
                  </a:cubicBezTo>
                  <a:cubicBezTo>
                    <a:pt x="34925" y="66459"/>
                    <a:pt x="34067" y="68033"/>
                    <a:pt x="33351" y="69465"/>
                  </a:cubicBezTo>
                  <a:cubicBezTo>
                    <a:pt x="31443" y="73536"/>
                    <a:pt x="27385" y="76024"/>
                    <a:pt x="23089" y="76024"/>
                  </a:cubicBezTo>
                  <a:cubicBezTo>
                    <a:pt x="22552" y="76024"/>
                    <a:pt x="22011" y="75985"/>
                    <a:pt x="21471" y="75906"/>
                  </a:cubicBezTo>
                  <a:lnTo>
                    <a:pt x="15173" y="75047"/>
                  </a:lnTo>
                  <a:cubicBezTo>
                    <a:pt x="14730" y="74999"/>
                    <a:pt x="14290" y="74975"/>
                    <a:pt x="13855" y="74975"/>
                  </a:cubicBezTo>
                  <a:cubicBezTo>
                    <a:pt x="7823" y="74975"/>
                    <a:pt x="2682" y="79498"/>
                    <a:pt x="2147" y="85639"/>
                  </a:cubicBezTo>
                  <a:lnTo>
                    <a:pt x="573" y="102958"/>
                  </a:lnTo>
                  <a:cubicBezTo>
                    <a:pt x="0" y="109542"/>
                    <a:pt x="5153" y="115268"/>
                    <a:pt x="11738" y="115554"/>
                  </a:cubicBezTo>
                  <a:lnTo>
                    <a:pt x="18036" y="115840"/>
                  </a:lnTo>
                  <a:cubicBezTo>
                    <a:pt x="23045" y="115984"/>
                    <a:pt x="27339" y="119419"/>
                    <a:pt x="28771" y="124142"/>
                  </a:cubicBezTo>
                  <a:cubicBezTo>
                    <a:pt x="29200" y="125860"/>
                    <a:pt x="29773" y="127434"/>
                    <a:pt x="30345" y="129152"/>
                  </a:cubicBezTo>
                  <a:cubicBezTo>
                    <a:pt x="31920" y="133875"/>
                    <a:pt x="30345" y="139028"/>
                    <a:pt x="26337" y="142034"/>
                  </a:cubicBezTo>
                  <a:lnTo>
                    <a:pt x="21328" y="146042"/>
                  </a:lnTo>
                  <a:cubicBezTo>
                    <a:pt x="16032" y="150050"/>
                    <a:pt x="15316" y="157636"/>
                    <a:pt x="19610" y="162789"/>
                  </a:cubicBezTo>
                  <a:lnTo>
                    <a:pt x="30775" y="175957"/>
                  </a:lnTo>
                  <a:cubicBezTo>
                    <a:pt x="33020" y="178745"/>
                    <a:pt x="36313" y="180150"/>
                    <a:pt x="39634" y="180150"/>
                  </a:cubicBezTo>
                  <a:cubicBezTo>
                    <a:pt x="42451" y="180150"/>
                    <a:pt x="45288" y="179139"/>
                    <a:pt x="47521" y="177102"/>
                  </a:cubicBezTo>
                  <a:lnTo>
                    <a:pt x="52102" y="172808"/>
                  </a:lnTo>
                  <a:cubicBezTo>
                    <a:pt x="54335" y="170747"/>
                    <a:pt x="57134" y="169717"/>
                    <a:pt x="59975" y="169717"/>
                  </a:cubicBezTo>
                  <a:cubicBezTo>
                    <a:pt x="61869" y="169717"/>
                    <a:pt x="63782" y="170175"/>
                    <a:pt x="65556" y="171091"/>
                  </a:cubicBezTo>
                  <a:cubicBezTo>
                    <a:pt x="66988" y="171949"/>
                    <a:pt x="68562" y="172808"/>
                    <a:pt x="70137" y="173524"/>
                  </a:cubicBezTo>
                  <a:cubicBezTo>
                    <a:pt x="74574" y="175671"/>
                    <a:pt x="77150" y="180538"/>
                    <a:pt x="76578" y="185404"/>
                  </a:cubicBezTo>
                  <a:lnTo>
                    <a:pt x="75719" y="191702"/>
                  </a:lnTo>
                  <a:cubicBezTo>
                    <a:pt x="74860" y="198286"/>
                    <a:pt x="79727" y="204155"/>
                    <a:pt x="86311" y="204727"/>
                  </a:cubicBezTo>
                  <a:lnTo>
                    <a:pt x="103487" y="206302"/>
                  </a:lnTo>
                  <a:cubicBezTo>
                    <a:pt x="103830" y="206331"/>
                    <a:pt x="104170" y="206345"/>
                    <a:pt x="104508" y="206345"/>
                  </a:cubicBezTo>
                  <a:cubicBezTo>
                    <a:pt x="110784" y="206345"/>
                    <a:pt x="115955" y="201386"/>
                    <a:pt x="116226" y="195137"/>
                  </a:cubicBezTo>
                  <a:lnTo>
                    <a:pt x="116513" y="188839"/>
                  </a:lnTo>
                  <a:cubicBezTo>
                    <a:pt x="116656" y="183830"/>
                    <a:pt x="119948" y="179536"/>
                    <a:pt x="124814" y="178104"/>
                  </a:cubicBezTo>
                  <a:cubicBezTo>
                    <a:pt x="126389" y="177675"/>
                    <a:pt x="128107" y="177102"/>
                    <a:pt x="129681" y="176530"/>
                  </a:cubicBezTo>
                  <a:cubicBezTo>
                    <a:pt x="130897" y="176124"/>
                    <a:pt x="132142" y="175928"/>
                    <a:pt x="133372" y="175928"/>
                  </a:cubicBezTo>
                  <a:cubicBezTo>
                    <a:pt x="136916" y="175928"/>
                    <a:pt x="140331" y="177562"/>
                    <a:pt x="142563" y="180538"/>
                  </a:cubicBezTo>
                  <a:lnTo>
                    <a:pt x="146428" y="185547"/>
                  </a:lnTo>
                  <a:cubicBezTo>
                    <a:pt x="148785" y="188473"/>
                    <a:pt x="152249" y="190014"/>
                    <a:pt x="155720" y="190014"/>
                  </a:cubicBezTo>
                  <a:cubicBezTo>
                    <a:pt x="158363" y="190014"/>
                    <a:pt x="161009" y="189121"/>
                    <a:pt x="163175" y="187265"/>
                  </a:cubicBezTo>
                  <a:lnTo>
                    <a:pt x="176486" y="176100"/>
                  </a:lnTo>
                  <a:cubicBezTo>
                    <a:pt x="181496" y="171806"/>
                    <a:pt x="182068" y="164220"/>
                    <a:pt x="177488" y="159354"/>
                  </a:cubicBezTo>
                  <a:lnTo>
                    <a:pt x="173337" y="154773"/>
                  </a:lnTo>
                  <a:cubicBezTo>
                    <a:pt x="169902" y="151052"/>
                    <a:pt x="169186" y="145613"/>
                    <a:pt x="171620" y="141318"/>
                  </a:cubicBezTo>
                  <a:cubicBezTo>
                    <a:pt x="172478" y="139744"/>
                    <a:pt x="173337" y="138313"/>
                    <a:pt x="174053" y="136738"/>
                  </a:cubicBezTo>
                  <a:cubicBezTo>
                    <a:pt x="175961" y="132667"/>
                    <a:pt x="180019" y="130179"/>
                    <a:pt x="184315" y="130179"/>
                  </a:cubicBezTo>
                  <a:cubicBezTo>
                    <a:pt x="184852" y="130179"/>
                    <a:pt x="185392" y="130218"/>
                    <a:pt x="185933" y="130297"/>
                  </a:cubicBezTo>
                  <a:lnTo>
                    <a:pt x="192231" y="131156"/>
                  </a:lnTo>
                  <a:cubicBezTo>
                    <a:pt x="192739" y="131222"/>
                    <a:pt x="193242" y="131254"/>
                    <a:pt x="193739" y="131254"/>
                  </a:cubicBezTo>
                  <a:cubicBezTo>
                    <a:pt x="199689" y="131254"/>
                    <a:pt x="204728" y="126641"/>
                    <a:pt x="205256" y="120564"/>
                  </a:cubicBezTo>
                  <a:lnTo>
                    <a:pt x="206831" y="103245"/>
                  </a:lnTo>
                  <a:cubicBezTo>
                    <a:pt x="207403" y="96660"/>
                    <a:pt x="202251" y="90935"/>
                    <a:pt x="195666" y="90649"/>
                  </a:cubicBezTo>
                  <a:lnTo>
                    <a:pt x="189368" y="90362"/>
                  </a:lnTo>
                  <a:cubicBezTo>
                    <a:pt x="184359" y="90219"/>
                    <a:pt x="180065" y="86927"/>
                    <a:pt x="178633" y="82060"/>
                  </a:cubicBezTo>
                  <a:cubicBezTo>
                    <a:pt x="178204" y="80343"/>
                    <a:pt x="177631" y="78768"/>
                    <a:pt x="177059" y="77194"/>
                  </a:cubicBezTo>
                  <a:cubicBezTo>
                    <a:pt x="175484" y="72470"/>
                    <a:pt x="177059" y="67174"/>
                    <a:pt x="181067" y="64169"/>
                  </a:cubicBezTo>
                  <a:lnTo>
                    <a:pt x="185933" y="60447"/>
                  </a:lnTo>
                  <a:cubicBezTo>
                    <a:pt x="191229" y="56296"/>
                    <a:pt x="192088" y="48710"/>
                    <a:pt x="187794" y="43700"/>
                  </a:cubicBezTo>
                  <a:lnTo>
                    <a:pt x="176629" y="30389"/>
                  </a:lnTo>
                  <a:cubicBezTo>
                    <a:pt x="174288" y="27657"/>
                    <a:pt x="170967" y="26244"/>
                    <a:pt x="167642" y="26244"/>
                  </a:cubicBezTo>
                  <a:cubicBezTo>
                    <a:pt x="164870" y="26244"/>
                    <a:pt x="162095" y="27226"/>
                    <a:pt x="159883" y="29244"/>
                  </a:cubicBezTo>
                  <a:lnTo>
                    <a:pt x="155302" y="33538"/>
                  </a:lnTo>
                  <a:cubicBezTo>
                    <a:pt x="153069" y="35599"/>
                    <a:pt x="150218" y="36629"/>
                    <a:pt x="147367" y="36629"/>
                  </a:cubicBezTo>
                  <a:cubicBezTo>
                    <a:pt x="145466" y="36629"/>
                    <a:pt x="143565" y="36171"/>
                    <a:pt x="141847" y="35255"/>
                  </a:cubicBezTo>
                  <a:cubicBezTo>
                    <a:pt x="140273" y="34396"/>
                    <a:pt x="138842" y="33538"/>
                    <a:pt x="137267" y="32822"/>
                  </a:cubicBezTo>
                  <a:cubicBezTo>
                    <a:pt x="132687" y="30675"/>
                    <a:pt x="130110" y="25808"/>
                    <a:pt x="130826" y="20942"/>
                  </a:cubicBezTo>
                  <a:lnTo>
                    <a:pt x="131685" y="14644"/>
                  </a:lnTo>
                  <a:cubicBezTo>
                    <a:pt x="132544" y="8060"/>
                    <a:pt x="127677" y="2191"/>
                    <a:pt x="121093" y="1618"/>
                  </a:cubicBezTo>
                  <a:lnTo>
                    <a:pt x="103774" y="44"/>
                  </a:lnTo>
                  <a:cubicBezTo>
                    <a:pt x="103438" y="15"/>
                    <a:pt x="103104" y="1"/>
                    <a:pt x="102774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9" name="Google Shape;269;p34"/>
            <p:cNvGrpSpPr/>
            <p:nvPr/>
          </p:nvGrpSpPr>
          <p:grpSpPr>
            <a:xfrm>
              <a:off x="6056200" y="1535350"/>
              <a:ext cx="2293204" cy="1710167"/>
              <a:chOff x="1062800" y="1986296"/>
              <a:chExt cx="2169540" cy="1617945"/>
            </a:xfrm>
          </p:grpSpPr>
          <p:sp>
            <p:nvSpPr>
              <p:cNvPr id="270" name="Google Shape;270;p34"/>
              <p:cNvSpPr/>
              <p:nvPr/>
            </p:nvSpPr>
            <p:spPr>
              <a:xfrm>
                <a:off x="1062800" y="1986296"/>
                <a:ext cx="2169540" cy="1617945"/>
              </a:xfrm>
              <a:custGeom>
                <a:avLst/>
                <a:gdLst/>
                <a:ahLst/>
                <a:cxnLst/>
                <a:rect l="l" t="t" r="r" b="b"/>
                <a:pathLst>
                  <a:path w="66074" h="49275" extrusionOk="0">
                    <a:moveTo>
                      <a:pt x="65878" y="35219"/>
                    </a:moveTo>
                    <a:lnTo>
                      <a:pt x="65308" y="32298"/>
                    </a:lnTo>
                    <a:lnTo>
                      <a:pt x="60694" y="33188"/>
                    </a:lnTo>
                    <a:lnTo>
                      <a:pt x="54601" y="1710"/>
                    </a:lnTo>
                    <a:cubicBezTo>
                      <a:pt x="54387" y="677"/>
                      <a:pt x="53390" y="0"/>
                      <a:pt x="52374" y="196"/>
                    </a:cubicBezTo>
                    <a:lnTo>
                      <a:pt x="1693" y="10012"/>
                    </a:lnTo>
                    <a:cubicBezTo>
                      <a:pt x="677" y="10208"/>
                      <a:pt x="0" y="11205"/>
                      <a:pt x="196" y="12239"/>
                    </a:cubicBezTo>
                    <a:lnTo>
                      <a:pt x="6307" y="43752"/>
                    </a:lnTo>
                    <a:lnTo>
                      <a:pt x="1693" y="44643"/>
                    </a:lnTo>
                    <a:lnTo>
                      <a:pt x="2263" y="47547"/>
                    </a:lnTo>
                    <a:cubicBezTo>
                      <a:pt x="2459" y="48598"/>
                      <a:pt x="3474" y="49275"/>
                      <a:pt x="4525" y="49079"/>
                    </a:cubicBezTo>
                    <a:lnTo>
                      <a:pt x="64346" y="37481"/>
                    </a:lnTo>
                    <a:cubicBezTo>
                      <a:pt x="65397" y="37286"/>
                      <a:pt x="66074" y="36270"/>
                      <a:pt x="65878" y="3521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dk2"/>
                  </a:gs>
                  <a:gs pos="100000">
                    <a:schemeClr val="lt1"/>
                  </a:gs>
                </a:gsLst>
                <a:lin ang="5400012" scaled="0"/>
              </a:gra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4"/>
              <p:cNvSpPr/>
              <p:nvPr/>
            </p:nvSpPr>
            <p:spPr>
              <a:xfrm>
                <a:off x="1062800" y="1986854"/>
                <a:ext cx="1993479" cy="1436072"/>
              </a:xfrm>
              <a:custGeom>
                <a:avLst/>
                <a:gdLst/>
                <a:ahLst/>
                <a:cxnLst/>
                <a:rect l="l" t="t" r="r" b="b"/>
                <a:pathLst>
                  <a:path w="60712" h="43736" fill="none" extrusionOk="0">
                    <a:moveTo>
                      <a:pt x="60712" y="33189"/>
                    </a:moveTo>
                    <a:lnTo>
                      <a:pt x="6307" y="43735"/>
                    </a:lnTo>
                    <a:lnTo>
                      <a:pt x="196" y="12239"/>
                    </a:lnTo>
                    <a:cubicBezTo>
                      <a:pt x="0" y="11206"/>
                      <a:pt x="677" y="10209"/>
                      <a:pt x="1710" y="10013"/>
                    </a:cubicBezTo>
                    <a:lnTo>
                      <a:pt x="52357" y="197"/>
                    </a:lnTo>
                    <a:cubicBezTo>
                      <a:pt x="53390" y="1"/>
                      <a:pt x="54387" y="678"/>
                      <a:pt x="54583" y="171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4"/>
              <p:cNvSpPr/>
              <p:nvPr/>
            </p:nvSpPr>
            <p:spPr>
              <a:xfrm>
                <a:off x="1163997" y="2090415"/>
                <a:ext cx="1791675" cy="1259977"/>
              </a:xfrm>
              <a:custGeom>
                <a:avLst/>
                <a:gdLst/>
                <a:ahLst/>
                <a:cxnLst/>
                <a:rect l="l" t="t" r="r" b="b"/>
                <a:pathLst>
                  <a:path w="54566" h="38373" fill="none" extrusionOk="0">
                    <a:moveTo>
                      <a:pt x="0" y="9495"/>
                    </a:moveTo>
                    <a:lnTo>
                      <a:pt x="48972" y="0"/>
                    </a:lnTo>
                    <a:lnTo>
                      <a:pt x="54565" y="28895"/>
                    </a:lnTo>
                    <a:lnTo>
                      <a:pt x="5612" y="38372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4"/>
              <p:cNvSpPr/>
              <p:nvPr/>
            </p:nvSpPr>
            <p:spPr>
              <a:xfrm>
                <a:off x="1118356" y="3046759"/>
                <a:ext cx="2113983" cy="557473"/>
              </a:xfrm>
              <a:custGeom>
                <a:avLst/>
                <a:gdLst/>
                <a:ahLst/>
                <a:cxnLst/>
                <a:rect l="l" t="t" r="r" b="b"/>
                <a:pathLst>
                  <a:path w="64382" h="16978" fill="none" extrusionOk="0">
                    <a:moveTo>
                      <a:pt x="1" y="12346"/>
                    </a:moveTo>
                    <a:lnTo>
                      <a:pt x="63616" y="1"/>
                    </a:lnTo>
                    <a:lnTo>
                      <a:pt x="64186" y="2922"/>
                    </a:lnTo>
                    <a:cubicBezTo>
                      <a:pt x="64382" y="3973"/>
                      <a:pt x="63705" y="4989"/>
                      <a:pt x="62654" y="5184"/>
                    </a:cubicBezTo>
                    <a:lnTo>
                      <a:pt x="2833" y="16782"/>
                    </a:lnTo>
                    <a:cubicBezTo>
                      <a:pt x="1782" y="16978"/>
                      <a:pt x="767" y="16301"/>
                      <a:pt x="571" y="15250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4"/>
              <p:cNvSpPr/>
              <p:nvPr/>
            </p:nvSpPr>
            <p:spPr>
              <a:xfrm>
                <a:off x="1884028" y="3195336"/>
                <a:ext cx="567422" cy="149760"/>
              </a:xfrm>
              <a:custGeom>
                <a:avLst/>
                <a:gdLst/>
                <a:ahLst/>
                <a:cxnLst/>
                <a:rect l="l" t="t" r="r" b="b"/>
                <a:pathLst>
                  <a:path w="17281" h="4561" fill="none" extrusionOk="0">
                    <a:moveTo>
                      <a:pt x="1" y="3314"/>
                    </a:moveTo>
                    <a:lnTo>
                      <a:pt x="17067" y="0"/>
                    </a:lnTo>
                    <a:lnTo>
                      <a:pt x="17227" y="784"/>
                    </a:lnTo>
                    <a:cubicBezTo>
                      <a:pt x="17281" y="1069"/>
                      <a:pt x="17085" y="1336"/>
                      <a:pt x="16817" y="1390"/>
                    </a:cubicBezTo>
                    <a:lnTo>
                      <a:pt x="767" y="4507"/>
                    </a:lnTo>
                    <a:cubicBezTo>
                      <a:pt x="482" y="4561"/>
                      <a:pt x="214" y="4383"/>
                      <a:pt x="161" y="4098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4"/>
              <p:cNvSpPr/>
              <p:nvPr/>
            </p:nvSpPr>
            <p:spPr>
              <a:xfrm>
                <a:off x="1365799" y="2636719"/>
                <a:ext cx="115842" cy="432897"/>
              </a:xfrm>
              <a:custGeom>
                <a:avLst/>
                <a:gdLst/>
                <a:ahLst/>
                <a:cxnLst/>
                <a:rect l="l" t="t" r="r" b="b"/>
                <a:pathLst>
                  <a:path w="3528" h="13184" fill="none" extrusionOk="0">
                    <a:moveTo>
                      <a:pt x="2530" y="13183"/>
                    </a:moveTo>
                    <a:lnTo>
                      <a:pt x="0" y="197"/>
                    </a:lnTo>
                    <a:lnTo>
                      <a:pt x="998" y="1"/>
                    </a:lnTo>
                    <a:lnTo>
                      <a:pt x="3527" y="1298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4"/>
              <p:cNvSpPr/>
              <p:nvPr/>
            </p:nvSpPr>
            <p:spPr>
              <a:xfrm>
                <a:off x="1549443" y="2765989"/>
                <a:ext cx="84846" cy="267934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8160" fill="none" extrusionOk="0">
                    <a:moveTo>
                      <a:pt x="998" y="1"/>
                    </a:moveTo>
                    <a:lnTo>
                      <a:pt x="2584" y="7964"/>
                    </a:lnTo>
                    <a:lnTo>
                      <a:pt x="1586" y="8160"/>
                    </a:lnTo>
                    <a:lnTo>
                      <a:pt x="1" y="19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4"/>
              <p:cNvSpPr/>
              <p:nvPr/>
            </p:nvSpPr>
            <p:spPr>
              <a:xfrm>
                <a:off x="1641873" y="2453633"/>
                <a:ext cx="139844" cy="551037"/>
              </a:xfrm>
              <a:custGeom>
                <a:avLst/>
                <a:gdLst/>
                <a:ahLst/>
                <a:cxnLst/>
                <a:rect l="l" t="t" r="r" b="b"/>
                <a:pathLst>
                  <a:path w="4259" h="16782" fill="none" extrusionOk="0">
                    <a:moveTo>
                      <a:pt x="3261" y="16782"/>
                    </a:moveTo>
                    <a:lnTo>
                      <a:pt x="0" y="197"/>
                    </a:lnTo>
                    <a:lnTo>
                      <a:pt x="998" y="1"/>
                    </a:lnTo>
                    <a:lnTo>
                      <a:pt x="4258" y="16586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4"/>
              <p:cNvSpPr/>
              <p:nvPr/>
            </p:nvSpPr>
            <p:spPr>
              <a:xfrm>
                <a:off x="1831985" y="2644337"/>
                <a:ext cx="97126" cy="331108"/>
              </a:xfrm>
              <a:custGeom>
                <a:avLst/>
                <a:gdLst/>
                <a:ahLst/>
                <a:cxnLst/>
                <a:rect l="l" t="t" r="r" b="b"/>
                <a:pathLst>
                  <a:path w="2958" h="10084" fill="none" extrusionOk="0">
                    <a:moveTo>
                      <a:pt x="1960" y="10083"/>
                    </a:moveTo>
                    <a:lnTo>
                      <a:pt x="0" y="196"/>
                    </a:lnTo>
                    <a:lnTo>
                      <a:pt x="998" y="0"/>
                    </a:lnTo>
                    <a:lnTo>
                      <a:pt x="2957" y="9887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4"/>
              <p:cNvSpPr/>
              <p:nvPr/>
            </p:nvSpPr>
            <p:spPr>
              <a:xfrm>
                <a:off x="1959483" y="2513293"/>
                <a:ext cx="117024" cy="433488"/>
              </a:xfrm>
              <a:custGeom>
                <a:avLst/>
                <a:gdLst/>
                <a:ahLst/>
                <a:cxnLst/>
                <a:rect l="l" t="t" r="r" b="b"/>
                <a:pathLst>
                  <a:path w="3564" h="13202" fill="none" extrusionOk="0">
                    <a:moveTo>
                      <a:pt x="2566" y="13201"/>
                    </a:moveTo>
                    <a:lnTo>
                      <a:pt x="1" y="197"/>
                    </a:lnTo>
                    <a:lnTo>
                      <a:pt x="998" y="1"/>
                    </a:lnTo>
                    <a:lnTo>
                      <a:pt x="3564" y="1300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4"/>
              <p:cNvSpPr/>
              <p:nvPr/>
            </p:nvSpPr>
            <p:spPr>
              <a:xfrm>
                <a:off x="2106877" y="2484629"/>
                <a:ext cx="117024" cy="432897"/>
              </a:xfrm>
              <a:custGeom>
                <a:avLst/>
                <a:gdLst/>
                <a:ahLst/>
                <a:cxnLst/>
                <a:rect l="l" t="t" r="r" b="b"/>
                <a:pathLst>
                  <a:path w="3564" h="13184" fill="none" extrusionOk="0">
                    <a:moveTo>
                      <a:pt x="2566" y="13184"/>
                    </a:moveTo>
                    <a:lnTo>
                      <a:pt x="1" y="197"/>
                    </a:lnTo>
                    <a:lnTo>
                      <a:pt x="998" y="1"/>
                    </a:lnTo>
                    <a:lnTo>
                      <a:pt x="3564" y="12988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4"/>
              <p:cNvSpPr/>
              <p:nvPr/>
            </p:nvSpPr>
            <p:spPr>
              <a:xfrm>
                <a:off x="2254305" y="2455406"/>
                <a:ext cx="116991" cy="433455"/>
              </a:xfrm>
              <a:custGeom>
                <a:avLst/>
                <a:gdLst/>
                <a:ahLst/>
                <a:cxnLst/>
                <a:rect l="l" t="t" r="r" b="b"/>
                <a:pathLst>
                  <a:path w="3563" h="13201" fill="none" extrusionOk="0">
                    <a:moveTo>
                      <a:pt x="2565" y="13201"/>
                    </a:moveTo>
                    <a:lnTo>
                      <a:pt x="0" y="196"/>
                    </a:lnTo>
                    <a:lnTo>
                      <a:pt x="998" y="0"/>
                    </a:lnTo>
                    <a:lnTo>
                      <a:pt x="3563" y="13005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4"/>
              <p:cNvSpPr/>
              <p:nvPr/>
            </p:nvSpPr>
            <p:spPr>
              <a:xfrm>
                <a:off x="2478303" y="2670637"/>
                <a:ext cx="67903" cy="183712"/>
              </a:xfrm>
              <a:custGeom>
                <a:avLst/>
                <a:gdLst/>
                <a:ahLst/>
                <a:cxnLst/>
                <a:rect l="l" t="t" r="r" b="b"/>
                <a:pathLst>
                  <a:path w="2068" h="5595" fill="none" extrusionOk="0">
                    <a:moveTo>
                      <a:pt x="1070" y="5595"/>
                    </a:moveTo>
                    <a:lnTo>
                      <a:pt x="1" y="197"/>
                    </a:lnTo>
                    <a:lnTo>
                      <a:pt x="999" y="1"/>
                    </a:lnTo>
                    <a:lnTo>
                      <a:pt x="2067" y="5399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4"/>
              <p:cNvSpPr/>
              <p:nvPr/>
            </p:nvSpPr>
            <p:spPr>
              <a:xfrm>
                <a:off x="1399126" y="2873030"/>
                <a:ext cx="1336023" cy="256244"/>
              </a:xfrm>
              <a:custGeom>
                <a:avLst/>
                <a:gdLst/>
                <a:ahLst/>
                <a:cxnLst/>
                <a:rect l="l" t="t" r="r" b="b"/>
                <a:pathLst>
                  <a:path w="40689" h="7804" fill="none" extrusionOk="0">
                    <a:moveTo>
                      <a:pt x="40688" y="1"/>
                    </a:moveTo>
                    <a:lnTo>
                      <a:pt x="1" y="7803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4" name="Google Shape;284;p34"/>
            <p:cNvGrpSpPr/>
            <p:nvPr/>
          </p:nvGrpSpPr>
          <p:grpSpPr>
            <a:xfrm>
              <a:off x="7524694" y="2964516"/>
              <a:ext cx="953591" cy="334099"/>
              <a:chOff x="2271950" y="2722775"/>
              <a:chExt cx="575875" cy="201775"/>
            </a:xfrm>
          </p:grpSpPr>
          <p:sp>
            <p:nvSpPr>
              <p:cNvPr id="285" name="Google Shape;285;p34"/>
              <p:cNvSpPr/>
              <p:nvPr/>
            </p:nvSpPr>
            <p:spPr>
              <a:xfrm>
                <a:off x="2562325" y="2722775"/>
                <a:ext cx="285500" cy="201775"/>
              </a:xfrm>
              <a:custGeom>
                <a:avLst/>
                <a:gdLst/>
                <a:ahLst/>
                <a:cxnLst/>
                <a:rect l="l" t="t" r="r" b="b"/>
                <a:pathLst>
                  <a:path w="11420" h="8071" fill="none" extrusionOk="0">
                    <a:moveTo>
                      <a:pt x="0" y="0"/>
                    </a:moveTo>
                    <a:cubicBezTo>
                      <a:pt x="2280" y="0"/>
                      <a:pt x="4240" y="1639"/>
                      <a:pt x="4668" y="3884"/>
                    </a:cubicBezTo>
                    <a:cubicBezTo>
                      <a:pt x="6395" y="3403"/>
                      <a:pt x="8177" y="4418"/>
                      <a:pt x="8640" y="6164"/>
                    </a:cubicBezTo>
                    <a:cubicBezTo>
                      <a:pt x="9976" y="5594"/>
                      <a:pt x="11419" y="6645"/>
                      <a:pt x="11294" y="8070"/>
                    </a:cubicBezTo>
                    <a:lnTo>
                      <a:pt x="8444" y="8070"/>
                    </a:ln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4"/>
              <p:cNvSpPr/>
              <p:nvPr/>
            </p:nvSpPr>
            <p:spPr>
              <a:xfrm>
                <a:off x="2501750" y="2722775"/>
                <a:ext cx="36100" cy="13375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535" fill="none" extrusionOk="0">
                    <a:moveTo>
                      <a:pt x="1443" y="0"/>
                    </a:moveTo>
                    <a:cubicBezTo>
                      <a:pt x="1443" y="0"/>
                      <a:pt x="428" y="107"/>
                      <a:pt x="0" y="535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4"/>
              <p:cNvSpPr/>
              <p:nvPr/>
            </p:nvSpPr>
            <p:spPr>
              <a:xfrm>
                <a:off x="2271950" y="2870625"/>
                <a:ext cx="477450" cy="53475"/>
              </a:xfrm>
              <a:custGeom>
                <a:avLst/>
                <a:gdLst/>
                <a:ahLst/>
                <a:cxnLst/>
                <a:rect l="l" t="t" r="r" b="b"/>
                <a:pathLst>
                  <a:path w="19098" h="2139" fill="none" extrusionOk="0">
                    <a:moveTo>
                      <a:pt x="19097" y="2138"/>
                    </a:moveTo>
                    <a:lnTo>
                      <a:pt x="0" y="2138"/>
                    </a:lnTo>
                    <a:cubicBezTo>
                      <a:pt x="0" y="2138"/>
                      <a:pt x="374" y="1"/>
                      <a:pt x="2476" y="179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4"/>
              <p:cNvSpPr/>
              <p:nvPr/>
            </p:nvSpPr>
            <p:spPr>
              <a:xfrm>
                <a:off x="2709725" y="2836775"/>
                <a:ext cx="39675" cy="20950"/>
              </a:xfrm>
              <a:custGeom>
                <a:avLst/>
                <a:gdLst/>
                <a:ahLst/>
                <a:cxnLst/>
                <a:rect l="l" t="t" r="r" b="b"/>
                <a:pathLst>
                  <a:path w="1587" h="838" fill="none" extrusionOk="0">
                    <a:moveTo>
                      <a:pt x="1" y="1"/>
                    </a:moveTo>
                    <a:cubicBezTo>
                      <a:pt x="1" y="1"/>
                      <a:pt x="1159" y="108"/>
                      <a:pt x="1586" y="838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4"/>
              <p:cNvSpPr/>
              <p:nvPr/>
            </p:nvSpPr>
            <p:spPr>
              <a:xfrm>
                <a:off x="2375275" y="2798475"/>
                <a:ext cx="85075" cy="27200"/>
              </a:xfrm>
              <a:custGeom>
                <a:avLst/>
                <a:gdLst/>
                <a:ahLst/>
                <a:cxnLst/>
                <a:rect l="l" t="t" r="r" b="b"/>
                <a:pathLst>
                  <a:path w="3403" h="1088" fill="none" extrusionOk="0">
                    <a:moveTo>
                      <a:pt x="3403" y="357"/>
                    </a:moveTo>
                    <a:cubicBezTo>
                      <a:pt x="3403" y="357"/>
                      <a:pt x="1301" y="1"/>
                      <a:pt x="0" y="1087"/>
                    </a:cubicBezTo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0" name="Google Shape;290;p34"/>
            <p:cNvGrpSpPr/>
            <p:nvPr/>
          </p:nvGrpSpPr>
          <p:grpSpPr>
            <a:xfrm>
              <a:off x="7653574" y="1141618"/>
              <a:ext cx="695830" cy="643529"/>
              <a:chOff x="3407216" y="1944760"/>
              <a:chExt cx="535831" cy="495479"/>
            </a:xfrm>
          </p:grpSpPr>
          <p:sp>
            <p:nvSpPr>
              <p:cNvPr id="291" name="Google Shape;291;p34"/>
              <p:cNvSpPr/>
              <p:nvPr/>
            </p:nvSpPr>
            <p:spPr>
              <a:xfrm>
                <a:off x="3747055" y="2059977"/>
                <a:ext cx="195992" cy="130486"/>
              </a:xfrm>
              <a:custGeom>
                <a:avLst/>
                <a:gdLst/>
                <a:ahLst/>
                <a:cxnLst/>
                <a:rect l="l" t="t" r="r" b="b"/>
                <a:pathLst>
                  <a:path w="5969" h="3974" extrusionOk="0">
                    <a:moveTo>
                      <a:pt x="1" y="3973"/>
                    </a:moveTo>
                    <a:lnTo>
                      <a:pt x="5968" y="3973"/>
                    </a:lnTo>
                    <a:cubicBezTo>
                      <a:pt x="5951" y="2495"/>
                      <a:pt x="5380" y="1087"/>
                      <a:pt x="4383" y="1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2"/>
                  </a:gs>
                  <a:gs pos="100000">
                    <a:schemeClr val="dk2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4"/>
              <p:cNvSpPr/>
              <p:nvPr/>
            </p:nvSpPr>
            <p:spPr>
              <a:xfrm>
                <a:off x="3715468" y="1944760"/>
                <a:ext cx="143916" cy="193628"/>
              </a:xfrm>
              <a:custGeom>
                <a:avLst/>
                <a:gdLst/>
                <a:ahLst/>
                <a:cxnLst/>
                <a:rect l="l" t="t" r="r" b="b"/>
                <a:pathLst>
                  <a:path w="4383" h="5897" extrusionOk="0">
                    <a:moveTo>
                      <a:pt x="1" y="0"/>
                    </a:moveTo>
                    <a:lnTo>
                      <a:pt x="1" y="5897"/>
                    </a:lnTo>
                    <a:lnTo>
                      <a:pt x="4383" y="1924"/>
                    </a:lnTo>
                    <a:cubicBezTo>
                      <a:pt x="3261" y="695"/>
                      <a:pt x="1675" y="0"/>
                      <a:pt x="1" y="0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100000">
                    <a:schemeClr val="lt2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4"/>
              <p:cNvSpPr/>
              <p:nvPr/>
            </p:nvSpPr>
            <p:spPr>
              <a:xfrm>
                <a:off x="3407216" y="2031904"/>
                <a:ext cx="459197" cy="408336"/>
              </a:xfrm>
              <a:custGeom>
                <a:avLst/>
                <a:gdLst/>
                <a:ahLst/>
                <a:cxnLst/>
                <a:rect l="l" t="t" r="r" b="b"/>
                <a:pathLst>
                  <a:path w="13985" h="12436" extrusionOk="0">
                    <a:moveTo>
                      <a:pt x="13985" y="5986"/>
                    </a:moveTo>
                    <a:lnTo>
                      <a:pt x="13985" y="5897"/>
                    </a:lnTo>
                    <a:lnTo>
                      <a:pt x="7999" y="5897"/>
                    </a:lnTo>
                    <a:lnTo>
                      <a:pt x="7999" y="1"/>
                    </a:lnTo>
                    <a:cubicBezTo>
                      <a:pt x="2673" y="1"/>
                      <a:pt x="0" y="6449"/>
                      <a:pt x="3777" y="10208"/>
                    </a:cubicBezTo>
                    <a:cubicBezTo>
                      <a:pt x="5487" y="11918"/>
                      <a:pt x="8053" y="12435"/>
                      <a:pt x="10297" y="11509"/>
                    </a:cubicBezTo>
                    <a:cubicBezTo>
                      <a:pt x="12524" y="10582"/>
                      <a:pt x="13985" y="8409"/>
                      <a:pt x="13985" y="5986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chemeClr val="accent3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4" name="Google Shape;294;p34"/>
            <p:cNvSpPr/>
            <p:nvPr/>
          </p:nvSpPr>
          <p:spPr>
            <a:xfrm>
              <a:off x="8170289" y="4203881"/>
              <a:ext cx="140247" cy="141086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4"/>
            <p:cNvSpPr/>
            <p:nvPr/>
          </p:nvSpPr>
          <p:spPr>
            <a:xfrm>
              <a:off x="8030063" y="757530"/>
              <a:ext cx="140247" cy="140224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4"/>
            <p:cNvSpPr/>
            <p:nvPr/>
          </p:nvSpPr>
          <p:spPr>
            <a:xfrm>
              <a:off x="5256650" y="3893001"/>
              <a:ext cx="262479" cy="262448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4"/>
            <p:cNvSpPr/>
            <p:nvPr/>
          </p:nvSpPr>
          <p:spPr>
            <a:xfrm>
              <a:off x="7082963" y="910513"/>
              <a:ext cx="213431" cy="214685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4"/>
            <p:cNvSpPr/>
            <p:nvPr/>
          </p:nvSpPr>
          <p:spPr>
            <a:xfrm>
              <a:off x="5653275" y="883381"/>
              <a:ext cx="107827" cy="107819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4"/>
            <p:cNvSpPr/>
            <p:nvPr/>
          </p:nvSpPr>
          <p:spPr>
            <a:xfrm>
              <a:off x="5041963" y="2824293"/>
              <a:ext cx="140247" cy="140224"/>
            </a:xfrm>
            <a:custGeom>
              <a:avLst/>
              <a:gdLst/>
              <a:ahLst/>
              <a:cxnLst/>
              <a:rect l="l" t="t" r="r" b="b"/>
              <a:pathLst>
                <a:path w="3065" h="3065" extrusionOk="0">
                  <a:moveTo>
                    <a:pt x="3064" y="1532"/>
                  </a:moveTo>
                  <a:cubicBezTo>
                    <a:pt x="3064" y="2387"/>
                    <a:pt x="2387" y="3064"/>
                    <a:pt x="1532" y="3064"/>
                  </a:cubicBezTo>
                  <a:cubicBezTo>
                    <a:pt x="677" y="3064"/>
                    <a:pt x="0" y="2387"/>
                    <a:pt x="0" y="1532"/>
                  </a:cubicBezTo>
                  <a:cubicBezTo>
                    <a:pt x="0" y="677"/>
                    <a:pt x="677" y="0"/>
                    <a:pt x="1532" y="0"/>
                  </a:cubicBezTo>
                  <a:cubicBezTo>
                    <a:pt x="2387" y="0"/>
                    <a:pt x="3064" y="677"/>
                    <a:pt x="3064" y="1532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4"/>
            <p:cNvSpPr/>
            <p:nvPr/>
          </p:nvSpPr>
          <p:spPr>
            <a:xfrm>
              <a:off x="5692426" y="4028640"/>
              <a:ext cx="416654" cy="491569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4"/>
            <p:cNvSpPr/>
            <p:nvPr/>
          </p:nvSpPr>
          <p:spPr>
            <a:xfrm rot="-1685758">
              <a:off x="6377366" y="1295459"/>
              <a:ext cx="59549" cy="60168"/>
            </a:xfrm>
            <a:custGeom>
              <a:avLst/>
              <a:gdLst/>
              <a:ahLst/>
              <a:cxnLst/>
              <a:rect l="l" t="t" r="r" b="b"/>
              <a:pathLst>
                <a:path w="1729" h="1747" fill="none" extrusionOk="0">
                  <a:moveTo>
                    <a:pt x="1729" y="749"/>
                  </a:moveTo>
                  <a:cubicBezTo>
                    <a:pt x="1729" y="1408"/>
                    <a:pt x="927" y="1746"/>
                    <a:pt x="464" y="1265"/>
                  </a:cubicBezTo>
                  <a:cubicBezTo>
                    <a:pt x="1" y="802"/>
                    <a:pt x="322" y="1"/>
                    <a:pt x="998" y="1"/>
                  </a:cubicBezTo>
                  <a:cubicBezTo>
                    <a:pt x="1408" y="1"/>
                    <a:pt x="1729" y="339"/>
                    <a:pt x="1729" y="74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4"/>
            <p:cNvSpPr/>
            <p:nvPr/>
          </p:nvSpPr>
          <p:spPr>
            <a:xfrm rot="-1685758">
              <a:off x="7465216" y="4052484"/>
              <a:ext cx="59549" cy="60168"/>
            </a:xfrm>
            <a:custGeom>
              <a:avLst/>
              <a:gdLst/>
              <a:ahLst/>
              <a:cxnLst/>
              <a:rect l="l" t="t" r="r" b="b"/>
              <a:pathLst>
                <a:path w="1729" h="1747" fill="none" extrusionOk="0">
                  <a:moveTo>
                    <a:pt x="1729" y="749"/>
                  </a:moveTo>
                  <a:cubicBezTo>
                    <a:pt x="1729" y="1408"/>
                    <a:pt x="927" y="1746"/>
                    <a:pt x="464" y="1265"/>
                  </a:cubicBezTo>
                  <a:cubicBezTo>
                    <a:pt x="1" y="802"/>
                    <a:pt x="322" y="1"/>
                    <a:pt x="998" y="1"/>
                  </a:cubicBezTo>
                  <a:cubicBezTo>
                    <a:pt x="1408" y="1"/>
                    <a:pt x="1729" y="339"/>
                    <a:pt x="1729" y="749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4"/>
            <p:cNvSpPr/>
            <p:nvPr/>
          </p:nvSpPr>
          <p:spPr>
            <a:xfrm>
              <a:off x="6575627" y="3816888"/>
              <a:ext cx="335779" cy="396117"/>
            </a:xfrm>
            <a:custGeom>
              <a:avLst/>
              <a:gdLst/>
              <a:ahLst/>
              <a:cxnLst/>
              <a:rect l="l" t="t" r="r" b="b"/>
              <a:pathLst>
                <a:path w="6040" h="7126" extrusionOk="0">
                  <a:moveTo>
                    <a:pt x="5844" y="2726"/>
                  </a:moveTo>
                  <a:lnTo>
                    <a:pt x="3225" y="107"/>
                  </a:lnTo>
                  <a:cubicBezTo>
                    <a:pt x="3118" y="0"/>
                    <a:pt x="2922" y="0"/>
                    <a:pt x="2815" y="107"/>
                  </a:cubicBezTo>
                  <a:lnTo>
                    <a:pt x="197" y="2726"/>
                  </a:lnTo>
                  <a:cubicBezTo>
                    <a:pt x="1" y="2922"/>
                    <a:pt x="143" y="3260"/>
                    <a:pt x="410" y="3242"/>
                  </a:cubicBezTo>
                  <a:lnTo>
                    <a:pt x="749" y="3242"/>
                  </a:lnTo>
                  <a:cubicBezTo>
                    <a:pt x="909" y="3242"/>
                    <a:pt x="1052" y="3367"/>
                    <a:pt x="1052" y="3545"/>
                  </a:cubicBezTo>
                  <a:lnTo>
                    <a:pt x="1052" y="6823"/>
                  </a:lnTo>
                  <a:cubicBezTo>
                    <a:pt x="1052" y="6983"/>
                    <a:pt x="1177" y="7126"/>
                    <a:pt x="1337" y="7126"/>
                  </a:cubicBezTo>
                  <a:lnTo>
                    <a:pt x="4722" y="7126"/>
                  </a:lnTo>
                  <a:cubicBezTo>
                    <a:pt x="4864" y="7108"/>
                    <a:pt x="4989" y="6983"/>
                    <a:pt x="4989" y="6823"/>
                  </a:cubicBezTo>
                  <a:lnTo>
                    <a:pt x="4989" y="3545"/>
                  </a:lnTo>
                  <a:cubicBezTo>
                    <a:pt x="4989" y="3367"/>
                    <a:pt x="5131" y="3242"/>
                    <a:pt x="5292" y="3242"/>
                  </a:cubicBezTo>
                  <a:lnTo>
                    <a:pt x="5630" y="3242"/>
                  </a:lnTo>
                  <a:cubicBezTo>
                    <a:pt x="5897" y="3242"/>
                    <a:pt x="6040" y="2922"/>
                    <a:pt x="5844" y="2726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4"/>
            <p:cNvSpPr/>
            <p:nvPr/>
          </p:nvSpPr>
          <p:spPr>
            <a:xfrm>
              <a:off x="5138089" y="1527749"/>
              <a:ext cx="107827" cy="108460"/>
            </a:xfrm>
            <a:custGeom>
              <a:avLst/>
              <a:gdLst/>
              <a:ahLst/>
              <a:cxnLst/>
              <a:rect l="l" t="t" r="r" b="b"/>
              <a:pathLst>
                <a:path w="3065" h="3083" fill="none" extrusionOk="0">
                  <a:moveTo>
                    <a:pt x="3065" y="1551"/>
                  </a:moveTo>
                  <a:cubicBezTo>
                    <a:pt x="3065" y="2388"/>
                    <a:pt x="2388" y="3083"/>
                    <a:pt x="1533" y="3083"/>
                  </a:cubicBezTo>
                  <a:cubicBezTo>
                    <a:pt x="678" y="3083"/>
                    <a:pt x="1" y="2388"/>
                    <a:pt x="1" y="1551"/>
                  </a:cubicBezTo>
                  <a:cubicBezTo>
                    <a:pt x="1" y="696"/>
                    <a:pt x="678" y="1"/>
                    <a:pt x="1533" y="1"/>
                  </a:cubicBezTo>
                  <a:cubicBezTo>
                    <a:pt x="2388" y="1"/>
                    <a:pt x="3065" y="696"/>
                    <a:pt x="3065" y="155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5" name="Google Shape;305;p34"/>
            <p:cNvGrpSpPr/>
            <p:nvPr/>
          </p:nvGrpSpPr>
          <p:grpSpPr>
            <a:xfrm>
              <a:off x="6882732" y="2040297"/>
              <a:ext cx="1861102" cy="1904111"/>
              <a:chOff x="6882732" y="2040297"/>
              <a:chExt cx="1861102" cy="1904111"/>
            </a:xfrm>
          </p:grpSpPr>
          <p:grpSp>
            <p:nvGrpSpPr>
              <p:cNvPr id="306" name="Google Shape;306;p34"/>
              <p:cNvGrpSpPr/>
              <p:nvPr/>
            </p:nvGrpSpPr>
            <p:grpSpPr>
              <a:xfrm rot="1800000">
                <a:off x="7153488" y="2273972"/>
                <a:ext cx="1319590" cy="1436760"/>
                <a:chOff x="2956444" y="-416775"/>
                <a:chExt cx="1627918" cy="1772276"/>
              </a:xfrm>
            </p:grpSpPr>
            <p:sp>
              <p:nvSpPr>
                <p:cNvPr id="307" name="Google Shape;307;p34"/>
                <p:cNvSpPr/>
                <p:nvPr/>
              </p:nvSpPr>
              <p:spPr>
                <a:xfrm rot="-1685758">
                  <a:off x="3256913" y="-103587"/>
                  <a:ext cx="989043" cy="9890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717" h="28717" extrusionOk="0">
                      <a:moveTo>
                        <a:pt x="27541" y="12221"/>
                      </a:moveTo>
                      <a:cubicBezTo>
                        <a:pt x="28717" y="19507"/>
                        <a:pt x="23765" y="26365"/>
                        <a:pt x="16479" y="27541"/>
                      </a:cubicBezTo>
                      <a:cubicBezTo>
                        <a:pt x="9210" y="28717"/>
                        <a:pt x="2352" y="23765"/>
                        <a:pt x="1176" y="16478"/>
                      </a:cubicBezTo>
                      <a:cubicBezTo>
                        <a:pt x="0" y="9192"/>
                        <a:pt x="4953" y="2334"/>
                        <a:pt x="12239" y="1158"/>
                      </a:cubicBezTo>
                      <a:cubicBezTo>
                        <a:pt x="19525" y="0"/>
                        <a:pt x="26383" y="4953"/>
                        <a:pt x="27541" y="12221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dk2"/>
                    </a:gs>
                    <a:gs pos="100000">
                      <a:schemeClr val="lt1"/>
                    </a:gs>
                  </a:gsLst>
                  <a:lin ang="8100019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34"/>
                <p:cNvSpPr/>
                <p:nvPr/>
              </p:nvSpPr>
              <p:spPr>
                <a:xfrm rot="-1685758">
                  <a:off x="4089280" y="737191"/>
                  <a:ext cx="118443" cy="2049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9" h="5951" extrusionOk="0">
                      <a:moveTo>
                        <a:pt x="1" y="499"/>
                      </a:moveTo>
                      <a:lnTo>
                        <a:pt x="2227" y="0"/>
                      </a:lnTo>
                      <a:lnTo>
                        <a:pt x="3439" y="5451"/>
                      </a:lnTo>
                      <a:lnTo>
                        <a:pt x="1230" y="5950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1"/>
                    </a:gs>
                    <a:gs pos="100000">
                      <a:schemeClr val="lt2"/>
                    </a:gs>
                  </a:gsLst>
                  <a:lin ang="0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9" name="Google Shape;309;p34"/>
                <p:cNvSpPr/>
                <p:nvPr/>
              </p:nvSpPr>
              <p:spPr>
                <a:xfrm rot="-1685758">
                  <a:off x="4188388" y="804968"/>
                  <a:ext cx="292714" cy="5117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99" h="14859" extrusionOk="0">
                      <a:moveTo>
                        <a:pt x="1" y="1266"/>
                      </a:moveTo>
                      <a:lnTo>
                        <a:pt x="5648" y="1"/>
                      </a:lnTo>
                      <a:lnTo>
                        <a:pt x="8213" y="11456"/>
                      </a:lnTo>
                      <a:cubicBezTo>
                        <a:pt x="8498" y="12774"/>
                        <a:pt x="7679" y="14057"/>
                        <a:pt x="6378" y="14359"/>
                      </a:cubicBezTo>
                      <a:lnTo>
                        <a:pt x="5452" y="14555"/>
                      </a:lnTo>
                      <a:cubicBezTo>
                        <a:pt x="4151" y="14858"/>
                        <a:pt x="2851" y="14021"/>
                        <a:pt x="2566" y="12720"/>
                      </a:cubicBezTo>
                      <a:lnTo>
                        <a:pt x="1" y="1266"/>
                      </a:ln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chemeClr val="dk2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0" name="Google Shape;310;p34"/>
                <p:cNvSpPr/>
                <p:nvPr/>
              </p:nvSpPr>
              <p:spPr>
                <a:xfrm rot="-1685758">
                  <a:off x="3167104" y="-212431"/>
                  <a:ext cx="1164555" cy="1186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813" h="34436" extrusionOk="0">
                      <a:moveTo>
                        <a:pt x="13344" y="1924"/>
                      </a:moveTo>
                      <a:cubicBezTo>
                        <a:pt x="7038" y="3349"/>
                        <a:pt x="2210" y="8408"/>
                        <a:pt x="1105" y="14768"/>
                      </a:cubicBezTo>
                      <a:cubicBezTo>
                        <a:pt x="1" y="21128"/>
                        <a:pt x="2833" y="27523"/>
                        <a:pt x="8285" y="30979"/>
                      </a:cubicBezTo>
                      <a:cubicBezTo>
                        <a:pt x="13754" y="34435"/>
                        <a:pt x="20737" y="34275"/>
                        <a:pt x="26028" y="30552"/>
                      </a:cubicBezTo>
                      <a:cubicBezTo>
                        <a:pt x="31301" y="26828"/>
                        <a:pt x="33813" y="20308"/>
                        <a:pt x="32405" y="14002"/>
                      </a:cubicBezTo>
                      <a:cubicBezTo>
                        <a:pt x="30481" y="5416"/>
                        <a:pt x="21948" y="0"/>
                        <a:pt x="13344" y="1924"/>
                      </a:cubicBezTo>
                      <a:close/>
                      <a:moveTo>
                        <a:pt x="19757" y="30534"/>
                      </a:moveTo>
                      <a:cubicBezTo>
                        <a:pt x="14484" y="31710"/>
                        <a:pt x="9015" y="29607"/>
                        <a:pt x="5897" y="25190"/>
                      </a:cubicBezTo>
                      <a:cubicBezTo>
                        <a:pt x="2798" y="20772"/>
                        <a:pt x="2655" y="14911"/>
                        <a:pt x="5541" y="10350"/>
                      </a:cubicBezTo>
                      <a:cubicBezTo>
                        <a:pt x="8445" y="5790"/>
                        <a:pt x="13789" y="3403"/>
                        <a:pt x="19116" y="4329"/>
                      </a:cubicBezTo>
                      <a:cubicBezTo>
                        <a:pt x="24442" y="5255"/>
                        <a:pt x="28682" y="9299"/>
                        <a:pt x="29876" y="14572"/>
                      </a:cubicBezTo>
                      <a:cubicBezTo>
                        <a:pt x="31479" y="21769"/>
                        <a:pt x="26954" y="28913"/>
                        <a:pt x="19757" y="30534"/>
                      </a:cubicBezTo>
                      <a:close/>
                    </a:path>
                  </a:pathLst>
                </a:custGeom>
                <a:gradFill>
                  <a:gsLst>
                    <a:gs pos="0">
                      <a:schemeClr val="accent2"/>
                    </a:gs>
                    <a:gs pos="100000">
                      <a:schemeClr val="dk2"/>
                    </a:gs>
                  </a:gsLst>
                  <a:lin ang="5400012" scaled="0"/>
                </a:gra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34"/>
                <p:cNvSpPr/>
                <p:nvPr/>
              </p:nvSpPr>
              <p:spPr>
                <a:xfrm rot="-1685758">
                  <a:off x="3633731" y="686682"/>
                  <a:ext cx="59549" cy="601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46" fill="none" extrusionOk="0">
                      <a:moveTo>
                        <a:pt x="1729" y="748"/>
                      </a:moveTo>
                      <a:cubicBezTo>
                        <a:pt x="1729" y="1408"/>
                        <a:pt x="945" y="1746"/>
                        <a:pt x="464" y="1283"/>
                      </a:cubicBezTo>
                      <a:cubicBezTo>
                        <a:pt x="1" y="820"/>
                        <a:pt x="321" y="18"/>
                        <a:pt x="980" y="18"/>
                      </a:cubicBezTo>
                      <a:cubicBezTo>
                        <a:pt x="1390" y="0"/>
                        <a:pt x="1729" y="339"/>
                        <a:pt x="1729" y="748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2" name="Google Shape;312;p34"/>
                <p:cNvSpPr/>
                <p:nvPr/>
              </p:nvSpPr>
              <p:spPr>
                <a:xfrm rot="-1685758">
                  <a:off x="3920185" y="240959"/>
                  <a:ext cx="59549" cy="601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47" fill="none" extrusionOk="0">
                      <a:moveTo>
                        <a:pt x="1729" y="749"/>
                      </a:moveTo>
                      <a:cubicBezTo>
                        <a:pt x="1729" y="1408"/>
                        <a:pt x="927" y="1746"/>
                        <a:pt x="464" y="1283"/>
                      </a:cubicBezTo>
                      <a:cubicBezTo>
                        <a:pt x="1" y="802"/>
                        <a:pt x="321" y="0"/>
                        <a:pt x="998" y="0"/>
                      </a:cubicBezTo>
                      <a:cubicBezTo>
                        <a:pt x="1408" y="0"/>
                        <a:pt x="1729" y="339"/>
                        <a:pt x="1729" y="74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3" name="Google Shape;313;p34"/>
                <p:cNvSpPr/>
                <p:nvPr/>
              </p:nvSpPr>
              <p:spPr>
                <a:xfrm rot="-1685758">
                  <a:off x="3804917" y="483952"/>
                  <a:ext cx="59549" cy="59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29" fill="none" extrusionOk="0">
                      <a:moveTo>
                        <a:pt x="1729" y="749"/>
                      </a:moveTo>
                      <a:cubicBezTo>
                        <a:pt x="1729" y="1408"/>
                        <a:pt x="927" y="1729"/>
                        <a:pt x="464" y="1266"/>
                      </a:cubicBezTo>
                      <a:cubicBezTo>
                        <a:pt x="1" y="803"/>
                        <a:pt x="322" y="1"/>
                        <a:pt x="999" y="1"/>
                      </a:cubicBezTo>
                      <a:cubicBezTo>
                        <a:pt x="1390" y="1"/>
                        <a:pt x="1729" y="339"/>
                        <a:pt x="1729" y="749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4" name="Google Shape;314;p34"/>
                <p:cNvSpPr/>
                <p:nvPr/>
              </p:nvSpPr>
              <p:spPr>
                <a:xfrm rot="-1685758">
                  <a:off x="3656982" y="206840"/>
                  <a:ext cx="59549" cy="595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29" h="1729" fill="none" extrusionOk="0">
                      <a:moveTo>
                        <a:pt x="1729" y="731"/>
                      </a:moveTo>
                      <a:cubicBezTo>
                        <a:pt x="1729" y="1390"/>
                        <a:pt x="927" y="1729"/>
                        <a:pt x="464" y="1266"/>
                      </a:cubicBezTo>
                      <a:cubicBezTo>
                        <a:pt x="1" y="785"/>
                        <a:pt x="322" y="1"/>
                        <a:pt x="999" y="1"/>
                      </a:cubicBezTo>
                      <a:cubicBezTo>
                        <a:pt x="1390" y="1"/>
                        <a:pt x="1729" y="322"/>
                        <a:pt x="1729" y="731"/>
                      </a:cubicBezTo>
                      <a:close/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5" name="Google Shape;315;p34"/>
                <p:cNvSpPr/>
                <p:nvPr/>
              </p:nvSpPr>
              <p:spPr>
                <a:xfrm rot="-1685758">
                  <a:off x="3625057" y="514757"/>
                  <a:ext cx="17221" cy="1736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5042" fill="none" extrusionOk="0">
                      <a:moveTo>
                        <a:pt x="1" y="5042"/>
                      </a:moveTo>
                      <a:lnTo>
                        <a:pt x="500" y="0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6" name="Google Shape;316;p34"/>
                <p:cNvSpPr/>
                <p:nvPr/>
              </p:nvSpPr>
              <p:spPr>
                <a:xfrm rot="-1685758">
                  <a:off x="3641679" y="449510"/>
                  <a:ext cx="154675" cy="975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91" h="2833" fill="none" extrusionOk="0">
                      <a:moveTo>
                        <a:pt x="1" y="0"/>
                      </a:moveTo>
                      <a:lnTo>
                        <a:pt x="4490" y="2833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7" name="Google Shape;317;p34"/>
                <p:cNvSpPr/>
                <p:nvPr/>
              </p:nvSpPr>
              <p:spPr>
                <a:xfrm rot="-1685758">
                  <a:off x="3762760" y="237601"/>
                  <a:ext cx="34" cy="2632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7643" fill="none" extrusionOk="0">
                      <a:moveTo>
                        <a:pt x="1" y="7643"/>
                      </a:moveTo>
                      <a:lnTo>
                        <a:pt x="1" y="1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8" name="Google Shape;318;p34"/>
                <p:cNvSpPr/>
                <p:nvPr/>
              </p:nvSpPr>
              <p:spPr>
                <a:xfrm rot="-1685758">
                  <a:off x="3732400" y="186253"/>
                  <a:ext cx="173652" cy="1227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2" h="3564" fill="none" extrusionOk="0">
                      <a:moveTo>
                        <a:pt x="0" y="1"/>
                      </a:moveTo>
                      <a:lnTo>
                        <a:pt x="5042" y="3564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9" name="Google Shape;319;p34"/>
                <p:cNvSpPr/>
                <p:nvPr/>
              </p:nvSpPr>
              <p:spPr>
                <a:xfrm rot="-1685758">
                  <a:off x="3885238" y="25901"/>
                  <a:ext cx="654" cy="230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" h="6700" fill="none" extrusionOk="0">
                      <a:moveTo>
                        <a:pt x="0" y="6699"/>
                      </a:moveTo>
                      <a:lnTo>
                        <a:pt x="18" y="1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20" name="Google Shape;320;p34"/>
                <p:cNvSpPr/>
                <p:nvPr/>
              </p:nvSpPr>
              <p:spPr>
                <a:xfrm rot="-1685758">
                  <a:off x="3819341" y="33672"/>
                  <a:ext cx="34992" cy="30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6" h="874" fill="none" extrusionOk="0">
                      <a:moveTo>
                        <a:pt x="1016" y="838"/>
                      </a:moveTo>
                      <a:lnTo>
                        <a:pt x="481" y="0"/>
                      </a:lnTo>
                      <a:lnTo>
                        <a:pt x="0" y="873"/>
                      </a:lnTo>
                    </a:path>
                  </a:pathLst>
                </a:custGeom>
                <a:noFill/>
                <a:ln w="9525" cap="flat" cmpd="sng">
                  <a:solidFill>
                    <a:schemeClr val="dk1"/>
                  </a:solidFill>
                  <a:prstDash val="solid"/>
                  <a:miter lim="17814"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321" name="Google Shape;321;p34"/>
              <p:cNvSpPr/>
              <p:nvPr/>
            </p:nvSpPr>
            <p:spPr>
              <a:xfrm rot="113924">
                <a:off x="7656437" y="2922773"/>
                <a:ext cx="48270" cy="48274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1729" fill="none" extrusionOk="0">
                    <a:moveTo>
                      <a:pt x="1729" y="731"/>
                    </a:moveTo>
                    <a:cubicBezTo>
                      <a:pt x="1729" y="1390"/>
                      <a:pt x="927" y="1729"/>
                      <a:pt x="464" y="1266"/>
                    </a:cubicBezTo>
                    <a:cubicBezTo>
                      <a:pt x="1" y="785"/>
                      <a:pt x="322" y="1"/>
                      <a:pt x="999" y="1"/>
                    </a:cubicBezTo>
                    <a:cubicBezTo>
                      <a:pt x="1390" y="1"/>
                      <a:pt x="1729" y="322"/>
                      <a:pt x="1729" y="73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dk1"/>
                </a:solidFill>
                <a:prstDash val="solid"/>
                <a:miter lim="17814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22" name="Google Shape;322;p34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55994993-872F-878C-4D1B-6AA788A92D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818" y="1070243"/>
            <a:ext cx="5007300" cy="2194800"/>
          </a:xfrm>
        </p:spPr>
        <p:txBody>
          <a:bodyPr/>
          <a:lstStyle/>
          <a:p>
            <a:r>
              <a:rPr lang="es-CL" dirty="0"/>
              <a:t>Resultados PAES 2023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A47ED62E-9DE1-944F-9278-26463B1CAB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Colegio Poeta Rubén Darío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4293517B-3E13-E46B-C4F1-C0163D7EAD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z="2000" dirty="0"/>
              <a:t>Los datos utilizados en este informe son datos oficiales del DEMRE, organismo a cargo de los procesos de admisión a universidades.</a:t>
            </a:r>
          </a:p>
          <a:p>
            <a:endParaRPr lang="es-ES" sz="2000" dirty="0"/>
          </a:p>
          <a:p>
            <a:r>
              <a:rPr lang="es-ES" sz="2000" dirty="0"/>
              <a:t>Para realizar comparaciones de los distintos años, se transformó los puntajes PDT (150 a 850) a puntajes PAES (100 a 1000), según la tabla de conversión publicada por DEMRE</a:t>
            </a:r>
          </a:p>
          <a:p>
            <a:r>
              <a:rPr lang="es-ES" sz="2000" dirty="0"/>
              <a:t>Para el análisis no se considera la prueba especifica de matemática (M2)</a:t>
            </a:r>
            <a:endParaRPr lang="es-CL" sz="2000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965903BE-4AC7-3B46-FF33-C258E1BC1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Información relevante </a:t>
            </a:r>
          </a:p>
        </p:txBody>
      </p:sp>
    </p:spTree>
    <p:extLst>
      <p:ext uri="{BB962C8B-B14F-4D97-AF65-F5344CB8AC3E}">
        <p14:creationId xmlns:p14="http://schemas.microsoft.com/office/powerpoint/2010/main" val="345182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6" name="Google Shape;356;p36"/>
          <p:cNvGrpSpPr/>
          <p:nvPr/>
        </p:nvGrpSpPr>
        <p:grpSpPr>
          <a:xfrm rot="5400000">
            <a:off x="-32974" y="653525"/>
            <a:ext cx="612965" cy="612965"/>
            <a:chOff x="5208200" y="980975"/>
            <a:chExt cx="440475" cy="440475"/>
          </a:xfrm>
        </p:grpSpPr>
        <p:sp>
          <p:nvSpPr>
            <p:cNvPr id="357" name="Google Shape;357;p36"/>
            <p:cNvSpPr/>
            <p:nvPr/>
          </p:nvSpPr>
          <p:spPr>
            <a:xfrm>
              <a:off x="5208200" y="980975"/>
              <a:ext cx="197300" cy="199975"/>
            </a:xfrm>
            <a:custGeom>
              <a:avLst/>
              <a:gdLst/>
              <a:ahLst/>
              <a:cxnLst/>
              <a:rect l="l" t="t" r="r" b="b"/>
              <a:pathLst>
                <a:path w="7892" h="7999" extrusionOk="0">
                  <a:moveTo>
                    <a:pt x="7892" y="0"/>
                  </a:moveTo>
                  <a:cubicBezTo>
                    <a:pt x="3510" y="72"/>
                    <a:pt x="0" y="3617"/>
                    <a:pt x="0" y="7999"/>
                  </a:cubicBezTo>
                  <a:lnTo>
                    <a:pt x="7892" y="7999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6"/>
            <p:cNvSpPr/>
            <p:nvPr/>
          </p:nvSpPr>
          <p:spPr>
            <a:xfrm>
              <a:off x="5233125" y="1005900"/>
              <a:ext cx="415550" cy="415550"/>
            </a:xfrm>
            <a:custGeom>
              <a:avLst/>
              <a:gdLst/>
              <a:ahLst/>
              <a:cxnLst/>
              <a:rect l="l" t="t" r="r" b="b"/>
              <a:pathLst>
                <a:path w="16622" h="16622" extrusionOk="0">
                  <a:moveTo>
                    <a:pt x="7999" y="1"/>
                  </a:moveTo>
                  <a:lnTo>
                    <a:pt x="7892" y="1"/>
                  </a:lnTo>
                  <a:lnTo>
                    <a:pt x="7892" y="8000"/>
                  </a:lnTo>
                  <a:lnTo>
                    <a:pt x="1" y="8000"/>
                  </a:lnTo>
                  <a:cubicBezTo>
                    <a:pt x="1" y="11242"/>
                    <a:pt x="1960" y="14145"/>
                    <a:pt x="4935" y="15392"/>
                  </a:cubicBezTo>
                  <a:cubicBezTo>
                    <a:pt x="7928" y="16622"/>
                    <a:pt x="11366" y="15945"/>
                    <a:pt x="13664" y="13647"/>
                  </a:cubicBezTo>
                  <a:cubicBezTo>
                    <a:pt x="15945" y="11366"/>
                    <a:pt x="16621" y="7928"/>
                    <a:pt x="15392" y="4935"/>
                  </a:cubicBezTo>
                  <a:cubicBezTo>
                    <a:pt x="14145" y="1943"/>
                    <a:pt x="11242" y="1"/>
                    <a:pt x="7999" y="1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Subtítulo 4">
            <a:extLst>
              <a:ext uri="{FF2B5EF4-FFF2-40B4-BE49-F238E27FC236}">
                <a16:creationId xmlns:a16="http://schemas.microsoft.com/office/drawing/2014/main" id="{9E0AE740-F1E4-D6E7-D7B9-B7DC779FBF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706" y="1159150"/>
            <a:ext cx="2435107" cy="3330825"/>
          </a:xfrm>
        </p:spPr>
        <p:txBody>
          <a:bodyPr/>
          <a:lstStyle/>
          <a:p>
            <a:pPr marL="114300" indent="0">
              <a:buNone/>
            </a:pPr>
            <a:r>
              <a:rPr lang="es-ES" sz="1600" b="1" dirty="0"/>
              <a:t>Anexo de información</a:t>
            </a:r>
          </a:p>
          <a:p>
            <a:pPr>
              <a:buAutoNum type="alphaLcParenR"/>
            </a:pPr>
            <a:r>
              <a:rPr lang="es-ES" sz="1600" b="1" dirty="0"/>
              <a:t>La prueba de historia el 2020 fue cancelada por el estallido social.</a:t>
            </a:r>
          </a:p>
          <a:p>
            <a:pPr>
              <a:buAutoNum type="alphaLcParenR"/>
            </a:pPr>
            <a:r>
              <a:rPr lang="es-ES" sz="1600" b="1" dirty="0"/>
              <a:t>El proceso 2022 fue enmarcado por la pandemia, y hubo una baja considerable en los puntajes a nivel nacional </a:t>
            </a:r>
          </a:p>
          <a:p>
            <a:pPr marL="114300" indent="0">
              <a:buNone/>
            </a:pPr>
            <a:endParaRPr lang="es-ES" sz="1600" b="1" dirty="0"/>
          </a:p>
          <a:p>
            <a:pPr marL="114300" indent="0">
              <a:buNone/>
            </a:pPr>
            <a:endParaRPr lang="es-ES" sz="1600" b="1" dirty="0"/>
          </a:p>
          <a:p>
            <a:pPr marL="114300" indent="0">
              <a:buNone/>
            </a:pPr>
            <a:endParaRPr lang="es-ES" sz="1600" b="1" dirty="0"/>
          </a:p>
          <a:p>
            <a:pPr marL="114300" indent="0">
              <a:buNone/>
            </a:pPr>
            <a:endParaRPr lang="es-CL" sz="1600" b="1" dirty="0"/>
          </a:p>
        </p:txBody>
      </p:sp>
      <p:sp>
        <p:nvSpPr>
          <p:cNvPr id="354" name="Google Shape;354;p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Historico colegio</a:t>
            </a:r>
            <a:endParaRPr dirty="0"/>
          </a:p>
        </p:txBody>
      </p:sp>
      <p:grpSp>
        <p:nvGrpSpPr>
          <p:cNvPr id="359" name="Google Shape;359;p36"/>
          <p:cNvGrpSpPr/>
          <p:nvPr/>
        </p:nvGrpSpPr>
        <p:grpSpPr>
          <a:xfrm>
            <a:off x="6066397" y="3338339"/>
            <a:ext cx="695830" cy="243805"/>
            <a:chOff x="2271950" y="2722775"/>
            <a:chExt cx="575875" cy="201775"/>
          </a:xfrm>
        </p:grpSpPr>
        <p:sp>
          <p:nvSpPr>
            <p:cNvPr id="360" name="Google Shape;360;p36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6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6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6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6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5" name="Google Shape;365;p36"/>
          <p:cNvSpPr/>
          <p:nvPr/>
        </p:nvSpPr>
        <p:spPr>
          <a:xfrm rot="7201932">
            <a:off x="7909637" y="1678403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36"/>
          <p:cNvSpPr/>
          <p:nvPr/>
        </p:nvSpPr>
        <p:spPr>
          <a:xfrm>
            <a:off x="731543" y="4265983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36"/>
          <p:cNvSpPr/>
          <p:nvPr/>
        </p:nvSpPr>
        <p:spPr>
          <a:xfrm rot="7198898">
            <a:off x="7267137" y="1029219"/>
            <a:ext cx="700377" cy="696805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36"/>
          <p:cNvSpPr/>
          <p:nvPr/>
        </p:nvSpPr>
        <p:spPr>
          <a:xfrm rot="7201932">
            <a:off x="7821662" y="2772440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36"/>
          <p:cNvSpPr/>
          <p:nvPr/>
        </p:nvSpPr>
        <p:spPr>
          <a:xfrm rot="-1685758">
            <a:off x="7151203" y="1865722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36"/>
          <p:cNvSpPr/>
          <p:nvPr/>
        </p:nvSpPr>
        <p:spPr>
          <a:xfrm>
            <a:off x="2635388" y="3617213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36"/>
          <p:cNvSpPr/>
          <p:nvPr/>
        </p:nvSpPr>
        <p:spPr>
          <a:xfrm>
            <a:off x="4246262" y="3536378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36"/>
          <p:cNvSpPr/>
          <p:nvPr/>
        </p:nvSpPr>
        <p:spPr>
          <a:xfrm>
            <a:off x="3848926" y="3744922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4" name="Google Shape;374;p36"/>
          <p:cNvSpPr/>
          <p:nvPr/>
        </p:nvSpPr>
        <p:spPr>
          <a:xfrm>
            <a:off x="5887138" y="411591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36"/>
          <p:cNvSpPr/>
          <p:nvPr/>
        </p:nvSpPr>
        <p:spPr>
          <a:xfrm rot="-1685758">
            <a:off x="5627203" y="39183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36"/>
          <p:cNvSpPr/>
          <p:nvPr/>
        </p:nvSpPr>
        <p:spPr>
          <a:xfrm>
            <a:off x="341254" y="3253126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36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6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6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80" name="Google Shape;380;p36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81" name="Google Shape;381;p36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382" name="Google Shape;382;p36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383" name="Google Shape;383;p36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6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6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6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6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6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6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6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6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2" name="Google Shape;392;p36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B456BB75-5F07-2EBB-9079-9144805CC6B3}"/>
              </a:ext>
            </a:extLst>
          </p:cNvPr>
          <p:cNvSpPr/>
          <p:nvPr/>
        </p:nvSpPr>
        <p:spPr>
          <a:xfrm>
            <a:off x="5887138" y="1883652"/>
            <a:ext cx="1533570" cy="425845"/>
          </a:xfrm>
          <a:prstGeom prst="ellipse">
            <a:avLst/>
          </a:prstGeom>
          <a:noFill/>
          <a:ln w="57150"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375D5F4-DF3B-773E-24DA-B979FD597D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6361" y="1486909"/>
            <a:ext cx="6405039" cy="2294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7C6CAFE0-DACD-A57C-DE0F-7FF503F0C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68386" y="1500539"/>
            <a:ext cx="2569742" cy="2686272"/>
          </a:xfrm>
        </p:spPr>
        <p:txBody>
          <a:bodyPr/>
          <a:lstStyle/>
          <a:p>
            <a:pPr marL="114300" indent="0">
              <a:buNone/>
            </a:pPr>
            <a:r>
              <a:rPr lang="es-CL" sz="1600" b="1" dirty="0"/>
              <a:t>Anexo de información </a:t>
            </a:r>
          </a:p>
          <a:p>
            <a:pPr>
              <a:buAutoNum type="alphaLcParenR"/>
            </a:pPr>
            <a:r>
              <a:rPr lang="es-CL" sz="1600" b="1" dirty="0"/>
              <a:t>Esta comparación utiliza establecimientos subvencionados de la comuna y nacional </a:t>
            </a:r>
          </a:p>
        </p:txBody>
      </p:sp>
      <p:sp>
        <p:nvSpPr>
          <p:cNvPr id="328" name="Google Shape;328;p3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/>
              <a:t>C</a:t>
            </a:r>
            <a:r>
              <a:rPr lang="en" dirty="0"/>
              <a:t>omparacion con unidades educativas similares</a:t>
            </a:r>
            <a:endParaRPr dirty="0"/>
          </a:p>
        </p:txBody>
      </p:sp>
      <p:sp>
        <p:nvSpPr>
          <p:cNvPr id="329" name="Google Shape;329;p35"/>
          <p:cNvSpPr/>
          <p:nvPr/>
        </p:nvSpPr>
        <p:spPr>
          <a:xfrm>
            <a:off x="7546751" y="940338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5"/>
          <p:cNvSpPr/>
          <p:nvPr/>
        </p:nvSpPr>
        <p:spPr>
          <a:xfrm>
            <a:off x="7093638" y="832531"/>
            <a:ext cx="107827" cy="107819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5"/>
          <p:cNvSpPr/>
          <p:nvPr/>
        </p:nvSpPr>
        <p:spPr>
          <a:xfrm rot="-1685758">
            <a:off x="8328153" y="13340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5"/>
          <p:cNvSpPr/>
          <p:nvPr/>
        </p:nvSpPr>
        <p:spPr>
          <a:xfrm>
            <a:off x="8104063" y="726960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5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334" name="Google Shape;334;p35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5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5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37" name="Google Shape;337;p35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38" name="Google Shape;338;p35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339" name="Google Shape;339;p35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340" name="Google Shape;340;p35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5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" name="Google Shape;349;p35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7F43F20-EED9-55A5-B268-B177221877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039" y="2228464"/>
            <a:ext cx="5212753" cy="1683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783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5"/>
          <p:cNvSpPr txBox="1">
            <a:spLocks noGrp="1"/>
          </p:cNvSpPr>
          <p:nvPr>
            <p:ph type="title"/>
          </p:nvPr>
        </p:nvSpPr>
        <p:spPr>
          <a:xfrm>
            <a:off x="714300" y="553450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Relacion entre ensayos y PAes</a:t>
            </a:r>
            <a:endParaRPr dirty="0"/>
          </a:p>
        </p:txBody>
      </p:sp>
      <p:sp>
        <p:nvSpPr>
          <p:cNvPr id="329" name="Google Shape;329;p35"/>
          <p:cNvSpPr/>
          <p:nvPr/>
        </p:nvSpPr>
        <p:spPr>
          <a:xfrm>
            <a:off x="7546751" y="940338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" name="Google Shape;330;p35"/>
          <p:cNvSpPr/>
          <p:nvPr/>
        </p:nvSpPr>
        <p:spPr>
          <a:xfrm>
            <a:off x="7093638" y="832531"/>
            <a:ext cx="107827" cy="107819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35"/>
          <p:cNvSpPr/>
          <p:nvPr/>
        </p:nvSpPr>
        <p:spPr>
          <a:xfrm rot="-1685758">
            <a:off x="8328153" y="133405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2" name="Google Shape;332;p35"/>
          <p:cNvSpPr/>
          <p:nvPr/>
        </p:nvSpPr>
        <p:spPr>
          <a:xfrm>
            <a:off x="8104063" y="726960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35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334" name="Google Shape;334;p35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35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6" name="Google Shape;336;p35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37" name="Google Shape;337;p35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338" name="Google Shape;338;p35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339" name="Google Shape;339;p35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340" name="Google Shape;340;p35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5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5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5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5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5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5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5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5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9" name="Google Shape;349;p35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CF1FE27B-7759-13EE-1D92-37C550F1E8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500" y="1724130"/>
            <a:ext cx="4231607" cy="1818542"/>
          </a:xfrm>
          <a:prstGeom prst="rect">
            <a:avLst/>
          </a:prstGeom>
        </p:spPr>
      </p:pic>
      <p:sp>
        <p:nvSpPr>
          <p:cNvPr id="8" name="Subtítulo 4">
            <a:extLst>
              <a:ext uri="{FF2B5EF4-FFF2-40B4-BE49-F238E27FC236}">
                <a16:creationId xmlns:a16="http://schemas.microsoft.com/office/drawing/2014/main" id="{92CF5462-639C-19DF-801D-EAD1B2C9D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51231" y="1500539"/>
            <a:ext cx="3186897" cy="2686272"/>
          </a:xfrm>
        </p:spPr>
        <p:txBody>
          <a:bodyPr/>
          <a:lstStyle/>
          <a:p>
            <a:pPr marL="114300" indent="0">
              <a:buNone/>
            </a:pPr>
            <a:r>
              <a:rPr lang="es-CL" sz="1600" b="1" dirty="0"/>
              <a:t>Anexo de información </a:t>
            </a:r>
          </a:p>
          <a:p>
            <a:pPr>
              <a:buAutoNum type="alphaLcParenR"/>
            </a:pPr>
            <a:r>
              <a:rPr lang="es-CL" sz="1600" b="1" dirty="0"/>
              <a:t>El último ensayo 2022 marca una directa correlación con los resultados PAES</a:t>
            </a:r>
          </a:p>
          <a:p>
            <a:pPr>
              <a:buAutoNum type="alphaLcParenR"/>
            </a:pPr>
            <a:r>
              <a:rPr lang="es-CL" sz="1600" b="1" dirty="0"/>
              <a:t>La evaluación de lenguaje presentó gran incremento en la prueba </a:t>
            </a:r>
          </a:p>
          <a:p>
            <a:pPr>
              <a:buAutoNum type="alphaLcParenR"/>
            </a:pPr>
            <a:r>
              <a:rPr lang="es-CL" sz="1600" b="1" dirty="0"/>
              <a:t>La cantidad de personas que rindió las pruebas electivas fue mayor que en los ensayos</a:t>
            </a:r>
          </a:p>
          <a:p>
            <a:pPr marL="114300" indent="0">
              <a:buNone/>
            </a:pPr>
            <a:endParaRPr lang="es-CL" sz="1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37"/>
          <p:cNvSpPr txBox="1">
            <a:spLocks noGrp="1"/>
          </p:cNvSpPr>
          <p:nvPr>
            <p:ph type="title"/>
          </p:nvPr>
        </p:nvSpPr>
        <p:spPr>
          <a:xfrm>
            <a:off x="2142280" y="1535739"/>
            <a:ext cx="5030742" cy="126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/>
              <a:t>A</a:t>
            </a:r>
            <a:r>
              <a:rPr lang="en" dirty="0"/>
              <a:t>cciones </a:t>
            </a:r>
            <a:endParaRPr dirty="0"/>
          </a:p>
        </p:txBody>
      </p:sp>
      <p:sp>
        <p:nvSpPr>
          <p:cNvPr id="399" name="Google Shape;399;p37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grpSp>
        <p:nvGrpSpPr>
          <p:cNvPr id="400" name="Google Shape;400;p37"/>
          <p:cNvGrpSpPr/>
          <p:nvPr/>
        </p:nvGrpSpPr>
        <p:grpSpPr>
          <a:xfrm>
            <a:off x="2308150" y="1262488"/>
            <a:ext cx="65475" cy="397950"/>
            <a:chOff x="2551425" y="1409425"/>
            <a:chExt cx="65475" cy="397950"/>
          </a:xfrm>
        </p:grpSpPr>
        <p:sp>
          <p:nvSpPr>
            <p:cNvPr id="401" name="Google Shape;401;p37"/>
            <p:cNvSpPr/>
            <p:nvPr/>
          </p:nvSpPr>
          <p:spPr>
            <a:xfrm>
              <a:off x="2568775" y="1499550"/>
              <a:ext cx="36100" cy="30850"/>
            </a:xfrm>
            <a:custGeom>
              <a:avLst/>
              <a:gdLst/>
              <a:ahLst/>
              <a:cxnLst/>
              <a:rect l="l" t="t" r="r" b="b"/>
              <a:pathLst>
                <a:path w="1444" h="1234" extrusionOk="0">
                  <a:moveTo>
                    <a:pt x="621" y="0"/>
                  </a:moveTo>
                  <a:cubicBezTo>
                    <a:pt x="304" y="0"/>
                    <a:pt x="1" y="248"/>
                    <a:pt x="1" y="610"/>
                  </a:cubicBezTo>
                  <a:cubicBezTo>
                    <a:pt x="1" y="949"/>
                    <a:pt x="268" y="1234"/>
                    <a:pt x="607" y="1234"/>
                  </a:cubicBezTo>
                  <a:cubicBezTo>
                    <a:pt x="1159" y="1234"/>
                    <a:pt x="1444" y="575"/>
                    <a:pt x="1052" y="183"/>
                  </a:cubicBezTo>
                  <a:cubicBezTo>
                    <a:pt x="926" y="56"/>
                    <a:pt x="772" y="0"/>
                    <a:pt x="62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7"/>
            <p:cNvSpPr/>
            <p:nvPr/>
          </p:nvSpPr>
          <p:spPr>
            <a:xfrm>
              <a:off x="2559875" y="1490575"/>
              <a:ext cx="57025" cy="48750"/>
            </a:xfrm>
            <a:custGeom>
              <a:avLst/>
              <a:gdLst/>
              <a:ahLst/>
              <a:cxnLst/>
              <a:rect l="l" t="t" r="r" b="b"/>
              <a:pathLst>
                <a:path w="2281" h="1950" extrusionOk="0">
                  <a:moveTo>
                    <a:pt x="984" y="96"/>
                  </a:moveTo>
                  <a:cubicBezTo>
                    <a:pt x="1772" y="96"/>
                    <a:pt x="2169" y="1046"/>
                    <a:pt x="1622" y="1611"/>
                  </a:cubicBezTo>
                  <a:cubicBezTo>
                    <a:pt x="1435" y="1797"/>
                    <a:pt x="1207" y="1880"/>
                    <a:pt x="984" y="1880"/>
                  </a:cubicBezTo>
                  <a:cubicBezTo>
                    <a:pt x="525" y="1880"/>
                    <a:pt x="90" y="1527"/>
                    <a:pt x="90" y="987"/>
                  </a:cubicBezTo>
                  <a:cubicBezTo>
                    <a:pt x="90" y="488"/>
                    <a:pt x="482" y="96"/>
                    <a:pt x="963" y="96"/>
                  </a:cubicBezTo>
                  <a:cubicBezTo>
                    <a:pt x="970" y="96"/>
                    <a:pt x="977" y="96"/>
                    <a:pt x="984" y="96"/>
                  </a:cubicBezTo>
                  <a:close/>
                  <a:moveTo>
                    <a:pt x="979" y="0"/>
                  </a:moveTo>
                  <a:cubicBezTo>
                    <a:pt x="481" y="0"/>
                    <a:pt x="1" y="391"/>
                    <a:pt x="1" y="969"/>
                  </a:cubicBezTo>
                  <a:cubicBezTo>
                    <a:pt x="1" y="1504"/>
                    <a:pt x="428" y="1949"/>
                    <a:pt x="963" y="1949"/>
                  </a:cubicBezTo>
                  <a:cubicBezTo>
                    <a:pt x="1835" y="1949"/>
                    <a:pt x="2281" y="898"/>
                    <a:pt x="1657" y="292"/>
                  </a:cubicBezTo>
                  <a:cubicBezTo>
                    <a:pt x="1461" y="90"/>
                    <a:pt x="1218" y="0"/>
                    <a:pt x="979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7"/>
            <p:cNvSpPr/>
            <p:nvPr/>
          </p:nvSpPr>
          <p:spPr>
            <a:xfrm>
              <a:off x="2568775" y="1418400"/>
              <a:ext cx="36100" cy="30950"/>
            </a:xfrm>
            <a:custGeom>
              <a:avLst/>
              <a:gdLst/>
              <a:ahLst/>
              <a:cxnLst/>
              <a:rect l="l" t="t" r="r" b="b"/>
              <a:pathLst>
                <a:path w="1444" h="1238" extrusionOk="0">
                  <a:moveTo>
                    <a:pt x="613" y="0"/>
                  </a:moveTo>
                  <a:cubicBezTo>
                    <a:pt x="299" y="0"/>
                    <a:pt x="1" y="243"/>
                    <a:pt x="1" y="614"/>
                  </a:cubicBezTo>
                  <a:cubicBezTo>
                    <a:pt x="1" y="952"/>
                    <a:pt x="268" y="1220"/>
                    <a:pt x="607" y="1238"/>
                  </a:cubicBezTo>
                  <a:cubicBezTo>
                    <a:pt x="1159" y="1238"/>
                    <a:pt x="1444" y="578"/>
                    <a:pt x="1052" y="186"/>
                  </a:cubicBezTo>
                  <a:cubicBezTo>
                    <a:pt x="923" y="58"/>
                    <a:pt x="766" y="0"/>
                    <a:pt x="61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7"/>
            <p:cNvSpPr/>
            <p:nvPr/>
          </p:nvSpPr>
          <p:spPr>
            <a:xfrm>
              <a:off x="2559875" y="1409425"/>
              <a:ext cx="56900" cy="48400"/>
            </a:xfrm>
            <a:custGeom>
              <a:avLst/>
              <a:gdLst/>
              <a:ahLst/>
              <a:cxnLst/>
              <a:rect l="l" t="t" r="r" b="b"/>
              <a:pathLst>
                <a:path w="2276" h="1936" extrusionOk="0">
                  <a:moveTo>
                    <a:pt x="984" y="100"/>
                  </a:moveTo>
                  <a:cubicBezTo>
                    <a:pt x="1772" y="100"/>
                    <a:pt x="2169" y="1049"/>
                    <a:pt x="1604" y="1614"/>
                  </a:cubicBezTo>
                  <a:cubicBezTo>
                    <a:pt x="1426" y="1798"/>
                    <a:pt x="1204" y="1880"/>
                    <a:pt x="985" y="1880"/>
                  </a:cubicBezTo>
                  <a:cubicBezTo>
                    <a:pt x="524" y="1880"/>
                    <a:pt x="78" y="1517"/>
                    <a:pt x="90" y="973"/>
                  </a:cubicBezTo>
                  <a:cubicBezTo>
                    <a:pt x="90" y="492"/>
                    <a:pt x="482" y="100"/>
                    <a:pt x="963" y="100"/>
                  </a:cubicBezTo>
                  <a:cubicBezTo>
                    <a:pt x="970" y="100"/>
                    <a:pt x="977" y="100"/>
                    <a:pt x="984" y="100"/>
                  </a:cubicBezTo>
                  <a:close/>
                  <a:moveTo>
                    <a:pt x="971" y="0"/>
                  </a:moveTo>
                  <a:cubicBezTo>
                    <a:pt x="476" y="0"/>
                    <a:pt x="1" y="386"/>
                    <a:pt x="1" y="973"/>
                  </a:cubicBezTo>
                  <a:cubicBezTo>
                    <a:pt x="1" y="1507"/>
                    <a:pt x="428" y="1935"/>
                    <a:pt x="963" y="1935"/>
                  </a:cubicBezTo>
                  <a:cubicBezTo>
                    <a:pt x="970" y="1935"/>
                    <a:pt x="977" y="1935"/>
                    <a:pt x="984" y="1935"/>
                  </a:cubicBezTo>
                  <a:cubicBezTo>
                    <a:pt x="1843" y="1935"/>
                    <a:pt x="2276" y="897"/>
                    <a:pt x="1657" y="296"/>
                  </a:cubicBezTo>
                  <a:cubicBezTo>
                    <a:pt x="1459" y="92"/>
                    <a:pt x="1213" y="0"/>
                    <a:pt x="97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7"/>
            <p:cNvSpPr/>
            <p:nvPr/>
          </p:nvSpPr>
          <p:spPr>
            <a:xfrm>
              <a:off x="2568775" y="1588075"/>
              <a:ext cx="36100" cy="30950"/>
            </a:xfrm>
            <a:custGeom>
              <a:avLst/>
              <a:gdLst/>
              <a:ahLst/>
              <a:cxnLst/>
              <a:rect l="l" t="t" r="r" b="b"/>
              <a:pathLst>
                <a:path w="1444" h="1238" extrusionOk="0">
                  <a:moveTo>
                    <a:pt x="613" y="1"/>
                  </a:moveTo>
                  <a:cubicBezTo>
                    <a:pt x="299" y="1"/>
                    <a:pt x="1" y="243"/>
                    <a:pt x="1" y="614"/>
                  </a:cubicBezTo>
                  <a:cubicBezTo>
                    <a:pt x="1" y="953"/>
                    <a:pt x="268" y="1220"/>
                    <a:pt x="607" y="1238"/>
                  </a:cubicBezTo>
                  <a:cubicBezTo>
                    <a:pt x="1159" y="1238"/>
                    <a:pt x="1444" y="579"/>
                    <a:pt x="1052" y="187"/>
                  </a:cubicBezTo>
                  <a:cubicBezTo>
                    <a:pt x="923" y="58"/>
                    <a:pt x="766" y="1"/>
                    <a:pt x="613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7"/>
            <p:cNvSpPr/>
            <p:nvPr/>
          </p:nvSpPr>
          <p:spPr>
            <a:xfrm>
              <a:off x="2559875" y="1579100"/>
              <a:ext cx="57025" cy="48850"/>
            </a:xfrm>
            <a:custGeom>
              <a:avLst/>
              <a:gdLst/>
              <a:ahLst/>
              <a:cxnLst/>
              <a:rect l="l" t="t" r="r" b="b"/>
              <a:pathLst>
                <a:path w="2281" h="1954" extrusionOk="0">
                  <a:moveTo>
                    <a:pt x="984" y="100"/>
                  </a:moveTo>
                  <a:cubicBezTo>
                    <a:pt x="1772" y="100"/>
                    <a:pt x="2169" y="1050"/>
                    <a:pt x="1622" y="1615"/>
                  </a:cubicBezTo>
                  <a:cubicBezTo>
                    <a:pt x="1438" y="1793"/>
                    <a:pt x="1213" y="1873"/>
                    <a:pt x="992" y="1873"/>
                  </a:cubicBezTo>
                  <a:cubicBezTo>
                    <a:pt x="531" y="1873"/>
                    <a:pt x="90" y="1522"/>
                    <a:pt x="90" y="991"/>
                  </a:cubicBezTo>
                  <a:cubicBezTo>
                    <a:pt x="90" y="492"/>
                    <a:pt x="482" y="100"/>
                    <a:pt x="963" y="100"/>
                  </a:cubicBezTo>
                  <a:cubicBezTo>
                    <a:pt x="970" y="100"/>
                    <a:pt x="977" y="100"/>
                    <a:pt x="984" y="100"/>
                  </a:cubicBezTo>
                  <a:close/>
                  <a:moveTo>
                    <a:pt x="971" y="1"/>
                  </a:moveTo>
                  <a:cubicBezTo>
                    <a:pt x="476" y="1"/>
                    <a:pt x="1" y="386"/>
                    <a:pt x="1" y="973"/>
                  </a:cubicBezTo>
                  <a:cubicBezTo>
                    <a:pt x="1" y="1508"/>
                    <a:pt x="428" y="1935"/>
                    <a:pt x="963" y="1953"/>
                  </a:cubicBezTo>
                  <a:cubicBezTo>
                    <a:pt x="1835" y="1953"/>
                    <a:pt x="2281" y="902"/>
                    <a:pt x="1657" y="296"/>
                  </a:cubicBezTo>
                  <a:cubicBezTo>
                    <a:pt x="1459" y="92"/>
                    <a:pt x="1213" y="1"/>
                    <a:pt x="97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7"/>
            <p:cNvSpPr/>
            <p:nvPr/>
          </p:nvSpPr>
          <p:spPr>
            <a:xfrm>
              <a:off x="2563450" y="1679125"/>
              <a:ext cx="35650" cy="30950"/>
            </a:xfrm>
            <a:custGeom>
              <a:avLst/>
              <a:gdLst/>
              <a:ahLst/>
              <a:cxnLst/>
              <a:rect l="l" t="t" r="r" b="b"/>
              <a:pathLst>
                <a:path w="1426" h="1238" extrusionOk="0">
                  <a:moveTo>
                    <a:pt x="820" y="1"/>
                  </a:moveTo>
                  <a:cubicBezTo>
                    <a:pt x="267" y="1"/>
                    <a:pt x="0" y="660"/>
                    <a:pt x="374" y="1052"/>
                  </a:cubicBezTo>
                  <a:cubicBezTo>
                    <a:pt x="503" y="1180"/>
                    <a:pt x="660" y="1238"/>
                    <a:pt x="813" y="1238"/>
                  </a:cubicBezTo>
                  <a:cubicBezTo>
                    <a:pt x="1127" y="1238"/>
                    <a:pt x="1425" y="995"/>
                    <a:pt x="1425" y="624"/>
                  </a:cubicBezTo>
                  <a:cubicBezTo>
                    <a:pt x="1425" y="286"/>
                    <a:pt x="1158" y="1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7"/>
            <p:cNvSpPr/>
            <p:nvPr/>
          </p:nvSpPr>
          <p:spPr>
            <a:xfrm>
              <a:off x="2551425" y="1670225"/>
              <a:ext cx="56575" cy="48750"/>
            </a:xfrm>
            <a:custGeom>
              <a:avLst/>
              <a:gdLst/>
              <a:ahLst/>
              <a:cxnLst/>
              <a:rect l="l" t="t" r="r" b="b"/>
              <a:pathLst>
                <a:path w="2263" h="1950" extrusionOk="0">
                  <a:moveTo>
                    <a:pt x="1278" y="73"/>
                  </a:moveTo>
                  <a:cubicBezTo>
                    <a:pt x="1739" y="73"/>
                    <a:pt x="2186" y="437"/>
                    <a:pt x="2173" y="980"/>
                  </a:cubicBezTo>
                  <a:cubicBezTo>
                    <a:pt x="2173" y="1461"/>
                    <a:pt x="1782" y="1853"/>
                    <a:pt x="1301" y="1853"/>
                  </a:cubicBezTo>
                  <a:cubicBezTo>
                    <a:pt x="1293" y="1853"/>
                    <a:pt x="1286" y="1853"/>
                    <a:pt x="1279" y="1853"/>
                  </a:cubicBezTo>
                  <a:cubicBezTo>
                    <a:pt x="491" y="1853"/>
                    <a:pt x="94" y="904"/>
                    <a:pt x="659" y="339"/>
                  </a:cubicBezTo>
                  <a:cubicBezTo>
                    <a:pt x="837" y="155"/>
                    <a:pt x="1059" y="73"/>
                    <a:pt x="1278" y="73"/>
                  </a:cubicBezTo>
                  <a:close/>
                  <a:moveTo>
                    <a:pt x="1301" y="0"/>
                  </a:moveTo>
                  <a:cubicBezTo>
                    <a:pt x="428" y="0"/>
                    <a:pt x="0" y="1051"/>
                    <a:pt x="606" y="1657"/>
                  </a:cubicBezTo>
                  <a:cubicBezTo>
                    <a:pt x="802" y="1859"/>
                    <a:pt x="1045" y="1949"/>
                    <a:pt x="1284" y="1949"/>
                  </a:cubicBezTo>
                  <a:cubicBezTo>
                    <a:pt x="1782" y="1949"/>
                    <a:pt x="2263" y="1558"/>
                    <a:pt x="2263" y="980"/>
                  </a:cubicBezTo>
                  <a:cubicBezTo>
                    <a:pt x="2263" y="446"/>
                    <a:pt x="1835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7"/>
            <p:cNvSpPr/>
            <p:nvPr/>
          </p:nvSpPr>
          <p:spPr>
            <a:xfrm>
              <a:off x="2563450" y="1767750"/>
              <a:ext cx="35650" cy="30850"/>
            </a:xfrm>
            <a:custGeom>
              <a:avLst/>
              <a:gdLst/>
              <a:ahLst/>
              <a:cxnLst/>
              <a:rect l="l" t="t" r="r" b="b"/>
              <a:pathLst>
                <a:path w="1426" h="1234" extrusionOk="0">
                  <a:moveTo>
                    <a:pt x="820" y="1"/>
                  </a:moveTo>
                  <a:cubicBezTo>
                    <a:pt x="267" y="1"/>
                    <a:pt x="0" y="660"/>
                    <a:pt x="374" y="1052"/>
                  </a:cubicBezTo>
                  <a:cubicBezTo>
                    <a:pt x="500" y="1177"/>
                    <a:pt x="653" y="1234"/>
                    <a:pt x="803" y="1234"/>
                  </a:cubicBezTo>
                  <a:cubicBezTo>
                    <a:pt x="1121" y="1234"/>
                    <a:pt x="1425" y="982"/>
                    <a:pt x="1425" y="606"/>
                  </a:cubicBezTo>
                  <a:cubicBezTo>
                    <a:pt x="1425" y="268"/>
                    <a:pt x="1158" y="1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7"/>
            <p:cNvSpPr/>
            <p:nvPr/>
          </p:nvSpPr>
          <p:spPr>
            <a:xfrm>
              <a:off x="2551425" y="1758850"/>
              <a:ext cx="56575" cy="48525"/>
            </a:xfrm>
            <a:custGeom>
              <a:avLst/>
              <a:gdLst/>
              <a:ahLst/>
              <a:cxnLst/>
              <a:rect l="l" t="t" r="r" b="b"/>
              <a:pathLst>
                <a:path w="2263" h="1941" extrusionOk="0">
                  <a:moveTo>
                    <a:pt x="1284" y="69"/>
                  </a:moveTo>
                  <a:cubicBezTo>
                    <a:pt x="1738" y="69"/>
                    <a:pt x="2173" y="423"/>
                    <a:pt x="2173" y="962"/>
                  </a:cubicBezTo>
                  <a:cubicBezTo>
                    <a:pt x="2191" y="1461"/>
                    <a:pt x="1799" y="1853"/>
                    <a:pt x="1301" y="1871"/>
                  </a:cubicBezTo>
                  <a:lnTo>
                    <a:pt x="1301" y="1853"/>
                  </a:lnTo>
                  <a:cubicBezTo>
                    <a:pt x="1293" y="1853"/>
                    <a:pt x="1286" y="1853"/>
                    <a:pt x="1279" y="1853"/>
                  </a:cubicBezTo>
                  <a:cubicBezTo>
                    <a:pt x="491" y="1853"/>
                    <a:pt x="94" y="904"/>
                    <a:pt x="659" y="339"/>
                  </a:cubicBezTo>
                  <a:cubicBezTo>
                    <a:pt x="840" y="153"/>
                    <a:pt x="1064" y="69"/>
                    <a:pt x="1284" y="69"/>
                  </a:cubicBezTo>
                  <a:close/>
                  <a:moveTo>
                    <a:pt x="1301" y="0"/>
                  </a:moveTo>
                  <a:cubicBezTo>
                    <a:pt x="428" y="0"/>
                    <a:pt x="0" y="1034"/>
                    <a:pt x="606" y="1657"/>
                  </a:cubicBezTo>
                  <a:cubicBezTo>
                    <a:pt x="801" y="1853"/>
                    <a:pt x="1043" y="1941"/>
                    <a:pt x="1281" y="1941"/>
                  </a:cubicBezTo>
                  <a:cubicBezTo>
                    <a:pt x="1780" y="1941"/>
                    <a:pt x="2263" y="1554"/>
                    <a:pt x="2263" y="962"/>
                  </a:cubicBezTo>
                  <a:cubicBezTo>
                    <a:pt x="2263" y="428"/>
                    <a:pt x="1835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1" name="Google Shape;411;p37"/>
          <p:cNvGrpSpPr/>
          <p:nvPr/>
        </p:nvGrpSpPr>
        <p:grpSpPr>
          <a:xfrm>
            <a:off x="714300" y="922363"/>
            <a:ext cx="472550" cy="202200"/>
            <a:chOff x="1441900" y="2926313"/>
            <a:chExt cx="472550" cy="202200"/>
          </a:xfrm>
        </p:grpSpPr>
        <p:sp>
          <p:nvSpPr>
            <p:cNvPr id="412" name="Google Shape;412;p37"/>
            <p:cNvSpPr/>
            <p:nvPr/>
          </p:nvSpPr>
          <p:spPr>
            <a:xfrm>
              <a:off x="1441900" y="2926313"/>
              <a:ext cx="285500" cy="202200"/>
            </a:xfrm>
            <a:custGeom>
              <a:avLst/>
              <a:gdLst/>
              <a:ahLst/>
              <a:cxnLst/>
              <a:rect l="l" t="t" r="r" b="b"/>
              <a:pathLst>
                <a:path w="11420" h="8088" fill="none" extrusionOk="0">
                  <a:moveTo>
                    <a:pt x="11420" y="0"/>
                  </a:moveTo>
                  <a:cubicBezTo>
                    <a:pt x="9140" y="0"/>
                    <a:pt x="7180" y="1639"/>
                    <a:pt x="6753" y="3884"/>
                  </a:cubicBezTo>
                  <a:cubicBezTo>
                    <a:pt x="5025" y="3403"/>
                    <a:pt x="3243" y="4436"/>
                    <a:pt x="2780" y="6164"/>
                  </a:cubicBezTo>
                  <a:cubicBezTo>
                    <a:pt x="1462" y="5594"/>
                    <a:pt x="1" y="6645"/>
                    <a:pt x="126" y="8088"/>
                  </a:cubicBezTo>
                  <a:lnTo>
                    <a:pt x="2994" y="8088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7"/>
            <p:cNvSpPr/>
            <p:nvPr/>
          </p:nvSpPr>
          <p:spPr>
            <a:xfrm>
              <a:off x="1752325" y="2926313"/>
              <a:ext cx="35650" cy="13375"/>
            </a:xfrm>
            <a:custGeom>
              <a:avLst/>
              <a:gdLst/>
              <a:ahLst/>
              <a:cxnLst/>
              <a:rect l="l" t="t" r="r" b="b"/>
              <a:pathLst>
                <a:path w="1426" h="535" fill="none" extrusionOk="0">
                  <a:moveTo>
                    <a:pt x="0" y="0"/>
                  </a:moveTo>
                  <a:cubicBezTo>
                    <a:pt x="0" y="0"/>
                    <a:pt x="998" y="107"/>
                    <a:pt x="1426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7"/>
            <p:cNvSpPr/>
            <p:nvPr/>
          </p:nvSpPr>
          <p:spPr>
            <a:xfrm>
              <a:off x="1540325" y="3127613"/>
              <a:ext cx="248100" cy="25"/>
            </a:xfrm>
            <a:custGeom>
              <a:avLst/>
              <a:gdLst/>
              <a:ahLst/>
              <a:cxnLst/>
              <a:rect l="l" t="t" r="r" b="b"/>
              <a:pathLst>
                <a:path w="9924" h="1" fill="none" extrusionOk="0">
                  <a:moveTo>
                    <a:pt x="1" y="0"/>
                  </a:moveTo>
                  <a:lnTo>
                    <a:pt x="9923" y="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7"/>
            <p:cNvSpPr/>
            <p:nvPr/>
          </p:nvSpPr>
          <p:spPr>
            <a:xfrm>
              <a:off x="1540325" y="3040313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586" y="1"/>
                  </a:moveTo>
                  <a:cubicBezTo>
                    <a:pt x="1586" y="1"/>
                    <a:pt x="428" y="108"/>
                    <a:pt x="1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7"/>
            <p:cNvSpPr/>
            <p:nvPr/>
          </p:nvSpPr>
          <p:spPr>
            <a:xfrm>
              <a:off x="1829375" y="3002013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0" y="357"/>
                  </a:moveTo>
                  <a:cubicBezTo>
                    <a:pt x="0" y="357"/>
                    <a:pt x="2102" y="1"/>
                    <a:pt x="3403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7" name="Google Shape;417;p37"/>
          <p:cNvGrpSpPr/>
          <p:nvPr/>
        </p:nvGrpSpPr>
        <p:grpSpPr>
          <a:xfrm>
            <a:off x="1093400" y="1043938"/>
            <a:ext cx="1043050" cy="1488400"/>
            <a:chOff x="910475" y="761863"/>
            <a:chExt cx="1043050" cy="1488400"/>
          </a:xfrm>
        </p:grpSpPr>
        <p:sp>
          <p:nvSpPr>
            <p:cNvPr id="418" name="Google Shape;418;p37"/>
            <p:cNvSpPr/>
            <p:nvPr/>
          </p:nvSpPr>
          <p:spPr>
            <a:xfrm>
              <a:off x="910475" y="761863"/>
              <a:ext cx="1043050" cy="1488400"/>
            </a:xfrm>
            <a:custGeom>
              <a:avLst/>
              <a:gdLst/>
              <a:ahLst/>
              <a:cxnLst/>
              <a:rect l="l" t="t" r="r" b="b"/>
              <a:pathLst>
                <a:path w="41722" h="59536" fill="none" extrusionOk="0">
                  <a:moveTo>
                    <a:pt x="41722" y="8159"/>
                  </a:moveTo>
                  <a:lnTo>
                    <a:pt x="41722" y="57914"/>
                  </a:lnTo>
                  <a:cubicBezTo>
                    <a:pt x="41722" y="58805"/>
                    <a:pt x="40991" y="59536"/>
                    <a:pt x="40101" y="59536"/>
                  </a:cubicBezTo>
                  <a:lnTo>
                    <a:pt x="1622" y="59536"/>
                  </a:lnTo>
                  <a:cubicBezTo>
                    <a:pt x="731" y="59536"/>
                    <a:pt x="1" y="58805"/>
                    <a:pt x="1" y="57914"/>
                  </a:cubicBezTo>
                  <a:lnTo>
                    <a:pt x="1" y="1621"/>
                  </a:lnTo>
                  <a:cubicBezTo>
                    <a:pt x="1" y="730"/>
                    <a:pt x="731" y="0"/>
                    <a:pt x="1622" y="0"/>
                  </a:cubicBezTo>
                  <a:lnTo>
                    <a:pt x="32512" y="0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7"/>
            <p:cNvSpPr/>
            <p:nvPr/>
          </p:nvSpPr>
          <p:spPr>
            <a:xfrm>
              <a:off x="1723250" y="761863"/>
              <a:ext cx="224500" cy="206225"/>
            </a:xfrm>
            <a:custGeom>
              <a:avLst/>
              <a:gdLst/>
              <a:ahLst/>
              <a:cxnLst/>
              <a:rect l="l" t="t" r="r" b="b"/>
              <a:pathLst>
                <a:path w="8980" h="8249" fill="none" extrusionOk="0">
                  <a:moveTo>
                    <a:pt x="1" y="0"/>
                  </a:moveTo>
                  <a:lnTo>
                    <a:pt x="1" y="6645"/>
                  </a:lnTo>
                  <a:cubicBezTo>
                    <a:pt x="1" y="7518"/>
                    <a:pt x="713" y="8248"/>
                    <a:pt x="1604" y="8248"/>
                  </a:cubicBezTo>
                  <a:lnTo>
                    <a:pt x="8979" y="8248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7"/>
            <p:cNvSpPr/>
            <p:nvPr/>
          </p:nvSpPr>
          <p:spPr>
            <a:xfrm>
              <a:off x="1051650" y="1062463"/>
              <a:ext cx="760700" cy="22300"/>
            </a:xfrm>
            <a:custGeom>
              <a:avLst/>
              <a:gdLst/>
              <a:ahLst/>
              <a:cxnLst/>
              <a:rect l="l" t="t" r="r" b="b"/>
              <a:pathLst>
                <a:path w="30428" h="892" fill="none" extrusionOk="0">
                  <a:moveTo>
                    <a:pt x="1" y="1"/>
                  </a:moveTo>
                  <a:lnTo>
                    <a:pt x="30428" y="1"/>
                  </a:lnTo>
                  <a:lnTo>
                    <a:pt x="30428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7"/>
            <p:cNvSpPr/>
            <p:nvPr/>
          </p:nvSpPr>
          <p:spPr>
            <a:xfrm>
              <a:off x="1051650" y="1162663"/>
              <a:ext cx="760700" cy="22300"/>
            </a:xfrm>
            <a:custGeom>
              <a:avLst/>
              <a:gdLst/>
              <a:ahLst/>
              <a:cxnLst/>
              <a:rect l="l" t="t" r="r" b="b"/>
              <a:pathLst>
                <a:path w="30428" h="892" fill="none" extrusionOk="0">
                  <a:moveTo>
                    <a:pt x="1" y="1"/>
                  </a:moveTo>
                  <a:lnTo>
                    <a:pt x="30428" y="1"/>
                  </a:lnTo>
                  <a:lnTo>
                    <a:pt x="30428" y="892"/>
                  </a:lnTo>
                  <a:lnTo>
                    <a:pt x="1" y="892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7"/>
            <p:cNvSpPr/>
            <p:nvPr/>
          </p:nvSpPr>
          <p:spPr>
            <a:xfrm>
              <a:off x="1051650" y="1262888"/>
              <a:ext cx="760700" cy="22275"/>
            </a:xfrm>
            <a:custGeom>
              <a:avLst/>
              <a:gdLst/>
              <a:ahLst/>
              <a:cxnLst/>
              <a:rect l="l" t="t" r="r" b="b"/>
              <a:pathLst>
                <a:path w="30428" h="891" fill="none" extrusionOk="0">
                  <a:moveTo>
                    <a:pt x="1" y="0"/>
                  </a:moveTo>
                  <a:lnTo>
                    <a:pt x="30428" y="0"/>
                  </a:lnTo>
                  <a:lnTo>
                    <a:pt x="30428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7"/>
            <p:cNvSpPr/>
            <p:nvPr/>
          </p:nvSpPr>
          <p:spPr>
            <a:xfrm>
              <a:off x="1051650" y="1363088"/>
              <a:ext cx="760700" cy="22300"/>
            </a:xfrm>
            <a:custGeom>
              <a:avLst/>
              <a:gdLst/>
              <a:ahLst/>
              <a:cxnLst/>
              <a:rect l="l" t="t" r="r" b="b"/>
              <a:pathLst>
                <a:path w="30428" h="892" fill="none" extrusionOk="0">
                  <a:moveTo>
                    <a:pt x="1" y="0"/>
                  </a:moveTo>
                  <a:lnTo>
                    <a:pt x="30428" y="0"/>
                  </a:lnTo>
                  <a:lnTo>
                    <a:pt x="30428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7"/>
            <p:cNvSpPr/>
            <p:nvPr/>
          </p:nvSpPr>
          <p:spPr>
            <a:xfrm>
              <a:off x="1051650" y="1463288"/>
              <a:ext cx="760700" cy="22300"/>
            </a:xfrm>
            <a:custGeom>
              <a:avLst/>
              <a:gdLst/>
              <a:ahLst/>
              <a:cxnLst/>
              <a:rect l="l" t="t" r="r" b="b"/>
              <a:pathLst>
                <a:path w="30428" h="892" fill="none" extrusionOk="0">
                  <a:moveTo>
                    <a:pt x="1" y="1"/>
                  </a:moveTo>
                  <a:lnTo>
                    <a:pt x="30428" y="1"/>
                  </a:lnTo>
                  <a:lnTo>
                    <a:pt x="30428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7"/>
            <p:cNvSpPr/>
            <p:nvPr/>
          </p:nvSpPr>
          <p:spPr>
            <a:xfrm>
              <a:off x="1051650" y="1563488"/>
              <a:ext cx="760700" cy="22300"/>
            </a:xfrm>
            <a:custGeom>
              <a:avLst/>
              <a:gdLst/>
              <a:ahLst/>
              <a:cxnLst/>
              <a:rect l="l" t="t" r="r" b="b"/>
              <a:pathLst>
                <a:path w="30428" h="892" fill="none" extrusionOk="0">
                  <a:moveTo>
                    <a:pt x="1" y="1"/>
                  </a:moveTo>
                  <a:lnTo>
                    <a:pt x="30428" y="1"/>
                  </a:lnTo>
                  <a:lnTo>
                    <a:pt x="30428" y="892"/>
                  </a:lnTo>
                  <a:lnTo>
                    <a:pt x="1" y="892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7"/>
            <p:cNvSpPr/>
            <p:nvPr/>
          </p:nvSpPr>
          <p:spPr>
            <a:xfrm>
              <a:off x="1051650" y="1663713"/>
              <a:ext cx="760700" cy="22275"/>
            </a:xfrm>
            <a:custGeom>
              <a:avLst/>
              <a:gdLst/>
              <a:ahLst/>
              <a:cxnLst/>
              <a:rect l="l" t="t" r="r" b="b"/>
              <a:pathLst>
                <a:path w="30428" h="891" fill="none" extrusionOk="0">
                  <a:moveTo>
                    <a:pt x="1" y="0"/>
                  </a:moveTo>
                  <a:lnTo>
                    <a:pt x="30428" y="0"/>
                  </a:lnTo>
                  <a:lnTo>
                    <a:pt x="30428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7"/>
            <p:cNvSpPr/>
            <p:nvPr/>
          </p:nvSpPr>
          <p:spPr>
            <a:xfrm>
              <a:off x="1051650" y="1782613"/>
              <a:ext cx="315350" cy="22300"/>
            </a:xfrm>
            <a:custGeom>
              <a:avLst/>
              <a:gdLst/>
              <a:ahLst/>
              <a:cxnLst/>
              <a:rect l="l" t="t" r="r" b="b"/>
              <a:pathLst>
                <a:path w="12614" h="892" fill="none" extrusionOk="0">
                  <a:moveTo>
                    <a:pt x="1" y="1"/>
                  </a:moveTo>
                  <a:lnTo>
                    <a:pt x="12613" y="1"/>
                  </a:lnTo>
                  <a:lnTo>
                    <a:pt x="12613" y="891"/>
                  </a:lnTo>
                  <a:lnTo>
                    <a:pt x="1" y="891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7"/>
            <p:cNvSpPr/>
            <p:nvPr/>
          </p:nvSpPr>
          <p:spPr>
            <a:xfrm>
              <a:off x="1051650" y="1990163"/>
              <a:ext cx="393275" cy="0"/>
            </a:xfrm>
            <a:custGeom>
              <a:avLst/>
              <a:gdLst/>
              <a:ahLst/>
              <a:cxnLst/>
              <a:rect l="l" t="t" r="r" b="b"/>
              <a:pathLst>
                <a:path w="15731" fill="none" extrusionOk="0">
                  <a:moveTo>
                    <a:pt x="1" y="0"/>
                  </a:moveTo>
                  <a:lnTo>
                    <a:pt x="15731" y="0"/>
                  </a:lnTo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700" scaled="0"/>
            </a:gradFill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9" name="Google Shape;429;p37"/>
          <p:cNvGrpSpPr/>
          <p:nvPr/>
        </p:nvGrpSpPr>
        <p:grpSpPr>
          <a:xfrm>
            <a:off x="1701625" y="2135638"/>
            <a:ext cx="875600" cy="1088925"/>
            <a:chOff x="5962175" y="478150"/>
            <a:chExt cx="875600" cy="1088925"/>
          </a:xfrm>
        </p:grpSpPr>
        <p:sp>
          <p:nvSpPr>
            <p:cNvPr id="430" name="Google Shape;430;p37"/>
            <p:cNvSpPr/>
            <p:nvPr/>
          </p:nvSpPr>
          <p:spPr>
            <a:xfrm>
              <a:off x="6095350" y="582825"/>
              <a:ext cx="504600" cy="504600"/>
            </a:xfrm>
            <a:custGeom>
              <a:avLst/>
              <a:gdLst/>
              <a:ahLst/>
              <a:cxnLst/>
              <a:rect l="l" t="t" r="r" b="b"/>
              <a:pathLst>
                <a:path w="20184" h="20184" extrusionOk="0">
                  <a:moveTo>
                    <a:pt x="10083" y="0"/>
                  </a:moveTo>
                  <a:lnTo>
                    <a:pt x="10083" y="0"/>
                  </a:lnTo>
                  <a:cubicBezTo>
                    <a:pt x="15659" y="18"/>
                    <a:pt x="20166" y="4525"/>
                    <a:pt x="20184" y="10101"/>
                  </a:cubicBezTo>
                  <a:lnTo>
                    <a:pt x="20184" y="10101"/>
                  </a:lnTo>
                  <a:cubicBezTo>
                    <a:pt x="20166" y="15659"/>
                    <a:pt x="15659" y="20166"/>
                    <a:pt x="10083" y="20184"/>
                  </a:cubicBezTo>
                  <a:lnTo>
                    <a:pt x="10083" y="20184"/>
                  </a:lnTo>
                  <a:cubicBezTo>
                    <a:pt x="4525" y="20166"/>
                    <a:pt x="0" y="15659"/>
                    <a:pt x="0" y="10101"/>
                  </a:cubicBezTo>
                  <a:lnTo>
                    <a:pt x="0" y="10101"/>
                  </a:lnTo>
                  <a:cubicBezTo>
                    <a:pt x="0" y="4525"/>
                    <a:pt x="4525" y="18"/>
                    <a:pt x="10083" y="0"/>
                  </a:cubicBezTo>
                  <a:close/>
                </a:path>
              </a:pathLst>
            </a:custGeom>
            <a:gradFill>
              <a:gsLst>
                <a:gs pos="0">
                  <a:schemeClr val="dk2"/>
                </a:gs>
                <a:gs pos="100000">
                  <a:schemeClr val="lt1"/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7"/>
            <p:cNvSpPr/>
            <p:nvPr/>
          </p:nvSpPr>
          <p:spPr>
            <a:xfrm>
              <a:off x="6501075" y="1086075"/>
              <a:ext cx="145650" cy="186625"/>
            </a:xfrm>
            <a:custGeom>
              <a:avLst/>
              <a:gdLst/>
              <a:ahLst/>
              <a:cxnLst/>
              <a:rect l="l" t="t" r="r" b="b"/>
              <a:pathLst>
                <a:path w="5826" h="7465" extrusionOk="0">
                  <a:moveTo>
                    <a:pt x="0" y="1176"/>
                  </a:moveTo>
                  <a:lnTo>
                    <a:pt x="1888" y="0"/>
                  </a:lnTo>
                  <a:lnTo>
                    <a:pt x="5825" y="6289"/>
                  </a:lnTo>
                  <a:lnTo>
                    <a:pt x="3937" y="7465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7"/>
            <p:cNvSpPr/>
            <p:nvPr/>
          </p:nvSpPr>
          <p:spPr>
            <a:xfrm>
              <a:off x="5962175" y="478150"/>
              <a:ext cx="742450" cy="742000"/>
            </a:xfrm>
            <a:custGeom>
              <a:avLst/>
              <a:gdLst/>
              <a:ahLst/>
              <a:cxnLst/>
              <a:rect l="l" t="t" r="r" b="b"/>
              <a:pathLst>
                <a:path w="29698" h="29680" extrusionOk="0">
                  <a:moveTo>
                    <a:pt x="15410" y="1"/>
                  </a:moveTo>
                  <a:cubicBezTo>
                    <a:pt x="9638" y="1"/>
                    <a:pt x="4419" y="3475"/>
                    <a:pt x="2210" y="8819"/>
                  </a:cubicBezTo>
                  <a:cubicBezTo>
                    <a:pt x="1" y="14146"/>
                    <a:pt x="1230" y="20291"/>
                    <a:pt x="5309" y="24371"/>
                  </a:cubicBezTo>
                  <a:cubicBezTo>
                    <a:pt x="9389" y="28468"/>
                    <a:pt x="15535" y="29680"/>
                    <a:pt x="20879" y="27471"/>
                  </a:cubicBezTo>
                  <a:cubicBezTo>
                    <a:pt x="26206" y="25262"/>
                    <a:pt x="29697" y="20060"/>
                    <a:pt x="29697" y="14288"/>
                  </a:cubicBezTo>
                  <a:cubicBezTo>
                    <a:pt x="29697" y="6396"/>
                    <a:pt x="23302" y="1"/>
                    <a:pt x="15410" y="1"/>
                  </a:cubicBezTo>
                  <a:close/>
                  <a:moveTo>
                    <a:pt x="15410" y="24068"/>
                  </a:moveTo>
                  <a:cubicBezTo>
                    <a:pt x="11455" y="24068"/>
                    <a:pt x="7875" y="21681"/>
                    <a:pt x="6360" y="18029"/>
                  </a:cubicBezTo>
                  <a:cubicBezTo>
                    <a:pt x="4846" y="14359"/>
                    <a:pt x="5684" y="10155"/>
                    <a:pt x="8480" y="7358"/>
                  </a:cubicBezTo>
                  <a:cubicBezTo>
                    <a:pt x="11277" y="4544"/>
                    <a:pt x="15499" y="3706"/>
                    <a:pt x="19151" y="5221"/>
                  </a:cubicBezTo>
                  <a:cubicBezTo>
                    <a:pt x="22821" y="6735"/>
                    <a:pt x="25208" y="10315"/>
                    <a:pt x="25208" y="14270"/>
                  </a:cubicBezTo>
                  <a:cubicBezTo>
                    <a:pt x="25208" y="19686"/>
                    <a:pt x="20826" y="24068"/>
                    <a:pt x="15410" y="24068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7"/>
            <p:cNvSpPr/>
            <p:nvPr/>
          </p:nvSpPr>
          <p:spPr>
            <a:xfrm>
              <a:off x="6581675" y="1224575"/>
              <a:ext cx="256100" cy="342500"/>
            </a:xfrm>
            <a:custGeom>
              <a:avLst/>
              <a:gdLst/>
              <a:ahLst/>
              <a:cxnLst/>
              <a:rect l="l" t="t" r="r" b="b"/>
              <a:pathLst>
                <a:path w="10244" h="13700" extrusionOk="0">
                  <a:moveTo>
                    <a:pt x="9086" y="13148"/>
                  </a:moveTo>
                  <a:lnTo>
                    <a:pt x="9086" y="13148"/>
                  </a:lnTo>
                  <a:cubicBezTo>
                    <a:pt x="8177" y="13700"/>
                    <a:pt x="6984" y="13433"/>
                    <a:pt x="6414" y="12542"/>
                  </a:cubicBezTo>
                  <a:lnTo>
                    <a:pt x="571" y="3243"/>
                  </a:lnTo>
                  <a:cubicBezTo>
                    <a:pt x="1" y="2334"/>
                    <a:pt x="286" y="1141"/>
                    <a:pt x="1194" y="571"/>
                  </a:cubicBezTo>
                  <a:lnTo>
                    <a:pt x="1194" y="571"/>
                  </a:lnTo>
                  <a:cubicBezTo>
                    <a:pt x="2085" y="1"/>
                    <a:pt x="3278" y="286"/>
                    <a:pt x="3848" y="1176"/>
                  </a:cubicBezTo>
                  <a:lnTo>
                    <a:pt x="9692" y="10476"/>
                  </a:lnTo>
                  <a:cubicBezTo>
                    <a:pt x="10244" y="11384"/>
                    <a:pt x="9977" y="12578"/>
                    <a:pt x="9086" y="13148"/>
                  </a:cubicBez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7"/>
            <p:cNvSpPr/>
            <p:nvPr/>
          </p:nvSpPr>
          <p:spPr>
            <a:xfrm>
              <a:off x="6203125" y="760525"/>
              <a:ext cx="320675" cy="185725"/>
            </a:xfrm>
            <a:custGeom>
              <a:avLst/>
              <a:gdLst/>
              <a:ahLst/>
              <a:cxnLst/>
              <a:rect l="l" t="t" r="r" b="b"/>
              <a:pathLst>
                <a:path w="12827" h="7429" extrusionOk="0">
                  <a:moveTo>
                    <a:pt x="0" y="4525"/>
                  </a:moveTo>
                  <a:lnTo>
                    <a:pt x="2494" y="7429"/>
                  </a:lnTo>
                  <a:cubicBezTo>
                    <a:pt x="2494" y="7429"/>
                    <a:pt x="5558" y="1782"/>
                    <a:pt x="12827" y="0"/>
                  </a:cubicBezTo>
                  <a:cubicBezTo>
                    <a:pt x="12827" y="0"/>
                    <a:pt x="6039" y="89"/>
                    <a:pt x="2334" y="6057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5" name="Google Shape;435;p37"/>
          <p:cNvGrpSpPr/>
          <p:nvPr/>
        </p:nvGrpSpPr>
        <p:grpSpPr>
          <a:xfrm>
            <a:off x="7701156" y="1589321"/>
            <a:ext cx="612965" cy="612965"/>
            <a:chOff x="5208200" y="980975"/>
            <a:chExt cx="440475" cy="440475"/>
          </a:xfrm>
        </p:grpSpPr>
        <p:sp>
          <p:nvSpPr>
            <p:cNvPr id="436" name="Google Shape;436;p37"/>
            <p:cNvSpPr/>
            <p:nvPr/>
          </p:nvSpPr>
          <p:spPr>
            <a:xfrm>
              <a:off x="5208200" y="980975"/>
              <a:ext cx="197300" cy="199975"/>
            </a:xfrm>
            <a:custGeom>
              <a:avLst/>
              <a:gdLst/>
              <a:ahLst/>
              <a:cxnLst/>
              <a:rect l="l" t="t" r="r" b="b"/>
              <a:pathLst>
                <a:path w="7892" h="7999" extrusionOk="0">
                  <a:moveTo>
                    <a:pt x="7892" y="0"/>
                  </a:moveTo>
                  <a:cubicBezTo>
                    <a:pt x="3510" y="72"/>
                    <a:pt x="0" y="3617"/>
                    <a:pt x="0" y="7999"/>
                  </a:cubicBezTo>
                  <a:lnTo>
                    <a:pt x="7892" y="7999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100000">
                  <a:schemeClr val="dk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7"/>
            <p:cNvSpPr/>
            <p:nvPr/>
          </p:nvSpPr>
          <p:spPr>
            <a:xfrm>
              <a:off x="5233125" y="1005900"/>
              <a:ext cx="415550" cy="415550"/>
            </a:xfrm>
            <a:custGeom>
              <a:avLst/>
              <a:gdLst/>
              <a:ahLst/>
              <a:cxnLst/>
              <a:rect l="l" t="t" r="r" b="b"/>
              <a:pathLst>
                <a:path w="16622" h="16622" extrusionOk="0">
                  <a:moveTo>
                    <a:pt x="7999" y="1"/>
                  </a:moveTo>
                  <a:lnTo>
                    <a:pt x="7892" y="1"/>
                  </a:lnTo>
                  <a:lnTo>
                    <a:pt x="7892" y="8000"/>
                  </a:lnTo>
                  <a:lnTo>
                    <a:pt x="1" y="8000"/>
                  </a:lnTo>
                  <a:cubicBezTo>
                    <a:pt x="1" y="11242"/>
                    <a:pt x="1960" y="14145"/>
                    <a:pt x="4935" y="15392"/>
                  </a:cubicBezTo>
                  <a:cubicBezTo>
                    <a:pt x="7928" y="16622"/>
                    <a:pt x="11366" y="15945"/>
                    <a:pt x="13664" y="13647"/>
                  </a:cubicBezTo>
                  <a:cubicBezTo>
                    <a:pt x="15945" y="11366"/>
                    <a:pt x="16621" y="7928"/>
                    <a:pt x="15392" y="4935"/>
                  </a:cubicBezTo>
                  <a:cubicBezTo>
                    <a:pt x="14145" y="1943"/>
                    <a:pt x="11242" y="1"/>
                    <a:pt x="7999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8" name="Google Shape;438;p37"/>
          <p:cNvSpPr/>
          <p:nvPr/>
        </p:nvSpPr>
        <p:spPr>
          <a:xfrm>
            <a:off x="830238" y="3140280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9" name="Google Shape;439;p37"/>
          <p:cNvSpPr/>
          <p:nvPr/>
        </p:nvSpPr>
        <p:spPr>
          <a:xfrm>
            <a:off x="1287513" y="2770463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0" name="Google Shape;440;p37"/>
          <p:cNvSpPr/>
          <p:nvPr/>
        </p:nvSpPr>
        <p:spPr>
          <a:xfrm>
            <a:off x="2039913" y="742619"/>
            <a:ext cx="107827" cy="107819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1" name="Google Shape;441;p37"/>
          <p:cNvSpPr/>
          <p:nvPr/>
        </p:nvSpPr>
        <p:spPr>
          <a:xfrm rot="-1685758">
            <a:off x="724953" y="2780947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2" name="Google Shape;442;p37"/>
          <p:cNvGrpSpPr/>
          <p:nvPr/>
        </p:nvGrpSpPr>
        <p:grpSpPr>
          <a:xfrm>
            <a:off x="6522182" y="1124566"/>
            <a:ext cx="953591" cy="334099"/>
            <a:chOff x="2271950" y="2722775"/>
            <a:chExt cx="575875" cy="201775"/>
          </a:xfrm>
        </p:grpSpPr>
        <p:sp>
          <p:nvSpPr>
            <p:cNvPr id="443" name="Google Shape;443;p37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7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7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7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7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8" name="Google Shape;448;p37"/>
          <p:cNvGrpSpPr/>
          <p:nvPr/>
        </p:nvGrpSpPr>
        <p:grpSpPr>
          <a:xfrm>
            <a:off x="7618297" y="3712639"/>
            <a:ext cx="695830" cy="243805"/>
            <a:chOff x="2271950" y="2722775"/>
            <a:chExt cx="575875" cy="201775"/>
          </a:xfrm>
        </p:grpSpPr>
        <p:sp>
          <p:nvSpPr>
            <p:cNvPr id="449" name="Google Shape;449;p37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7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7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7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7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4" name="Google Shape;454;p37"/>
          <p:cNvSpPr/>
          <p:nvPr/>
        </p:nvSpPr>
        <p:spPr>
          <a:xfrm>
            <a:off x="2039926" y="3901465"/>
            <a:ext cx="416654" cy="491569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5" name="Google Shape;455;p37"/>
          <p:cNvSpPr/>
          <p:nvPr/>
        </p:nvSpPr>
        <p:spPr>
          <a:xfrm>
            <a:off x="2810726" y="803338"/>
            <a:ext cx="213431" cy="214685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6" name="Google Shape;456;p37"/>
          <p:cNvSpPr/>
          <p:nvPr/>
        </p:nvSpPr>
        <p:spPr>
          <a:xfrm>
            <a:off x="6012013" y="4174200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7" name="Google Shape;457;p37"/>
          <p:cNvSpPr/>
          <p:nvPr/>
        </p:nvSpPr>
        <p:spPr>
          <a:xfrm rot="7201932">
            <a:off x="1637012" y="3349078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37"/>
          <p:cNvSpPr/>
          <p:nvPr/>
        </p:nvSpPr>
        <p:spPr>
          <a:xfrm>
            <a:off x="7140551" y="3427410"/>
            <a:ext cx="213431" cy="213401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9" name="Google Shape;459;p37"/>
          <p:cNvSpPr/>
          <p:nvPr/>
        </p:nvSpPr>
        <p:spPr>
          <a:xfrm rot="7198898">
            <a:off x="7188899" y="2119119"/>
            <a:ext cx="700377" cy="696805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37"/>
          <p:cNvSpPr/>
          <p:nvPr/>
        </p:nvSpPr>
        <p:spPr>
          <a:xfrm rot="7201932">
            <a:off x="7821662" y="2772440"/>
            <a:ext cx="371928" cy="370031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37"/>
          <p:cNvSpPr/>
          <p:nvPr/>
        </p:nvSpPr>
        <p:spPr>
          <a:xfrm rot="7198898">
            <a:off x="838849" y="3636219"/>
            <a:ext cx="700377" cy="696805"/>
          </a:xfrm>
          <a:custGeom>
            <a:avLst/>
            <a:gdLst/>
            <a:ahLst/>
            <a:cxnLst/>
            <a:rect l="l" t="t" r="r" b="b"/>
            <a:pathLst>
              <a:path w="207404" h="206346" extrusionOk="0">
                <a:moveTo>
                  <a:pt x="103944" y="65896"/>
                </a:moveTo>
                <a:cubicBezTo>
                  <a:pt x="114099" y="65896"/>
                  <a:pt x="124406" y="70041"/>
                  <a:pt x="132114" y="79198"/>
                </a:cubicBezTo>
                <a:cubicBezTo>
                  <a:pt x="145426" y="94943"/>
                  <a:pt x="143422" y="118417"/>
                  <a:pt x="127677" y="131728"/>
                </a:cubicBezTo>
                <a:lnTo>
                  <a:pt x="127677" y="131585"/>
                </a:lnTo>
                <a:cubicBezTo>
                  <a:pt x="120415" y="137698"/>
                  <a:pt x="112071" y="140425"/>
                  <a:pt x="103930" y="140425"/>
                </a:cubicBezTo>
                <a:cubicBezTo>
                  <a:pt x="83668" y="140425"/>
                  <a:pt x="64659" y="123539"/>
                  <a:pt x="66701" y="99952"/>
                </a:cubicBezTo>
                <a:cubicBezTo>
                  <a:pt x="68530" y="78838"/>
                  <a:pt x="86000" y="65896"/>
                  <a:pt x="103944" y="65896"/>
                </a:cubicBezTo>
                <a:close/>
                <a:moveTo>
                  <a:pt x="102774" y="1"/>
                </a:moveTo>
                <a:cubicBezTo>
                  <a:pt x="96620" y="1"/>
                  <a:pt x="91449" y="4960"/>
                  <a:pt x="91178" y="11209"/>
                </a:cubicBezTo>
                <a:lnTo>
                  <a:pt x="90891" y="17507"/>
                </a:lnTo>
                <a:cubicBezTo>
                  <a:pt x="90748" y="22516"/>
                  <a:pt x="87456" y="26810"/>
                  <a:pt x="82589" y="28242"/>
                </a:cubicBezTo>
                <a:cubicBezTo>
                  <a:pt x="81015" y="28671"/>
                  <a:pt x="79297" y="29244"/>
                  <a:pt x="77723" y="29816"/>
                </a:cubicBezTo>
                <a:cubicBezTo>
                  <a:pt x="76506" y="30222"/>
                  <a:pt x="75252" y="30418"/>
                  <a:pt x="74008" y="30418"/>
                </a:cubicBezTo>
                <a:cubicBezTo>
                  <a:pt x="70424" y="30418"/>
                  <a:pt x="66929" y="28784"/>
                  <a:pt x="64698" y="25808"/>
                </a:cubicBezTo>
                <a:lnTo>
                  <a:pt x="60976" y="20799"/>
                </a:lnTo>
                <a:cubicBezTo>
                  <a:pt x="58608" y="17777"/>
                  <a:pt x="55122" y="16200"/>
                  <a:pt x="51633" y="16200"/>
                </a:cubicBezTo>
                <a:cubicBezTo>
                  <a:pt x="49008" y="16200"/>
                  <a:pt x="46381" y="17094"/>
                  <a:pt x="44229" y="18938"/>
                </a:cubicBezTo>
                <a:lnTo>
                  <a:pt x="30918" y="30102"/>
                </a:lnTo>
                <a:cubicBezTo>
                  <a:pt x="25908" y="34396"/>
                  <a:pt x="25335" y="41983"/>
                  <a:pt x="29773" y="46849"/>
                </a:cubicBezTo>
                <a:lnTo>
                  <a:pt x="34067" y="51573"/>
                </a:lnTo>
                <a:cubicBezTo>
                  <a:pt x="37502" y="55151"/>
                  <a:pt x="38218" y="60590"/>
                  <a:pt x="35784" y="64884"/>
                </a:cubicBezTo>
                <a:cubicBezTo>
                  <a:pt x="34925" y="66459"/>
                  <a:pt x="34067" y="68033"/>
                  <a:pt x="33351" y="69465"/>
                </a:cubicBezTo>
                <a:cubicBezTo>
                  <a:pt x="31443" y="73536"/>
                  <a:pt x="27385" y="76024"/>
                  <a:pt x="23089" y="76024"/>
                </a:cubicBezTo>
                <a:cubicBezTo>
                  <a:pt x="22552" y="76024"/>
                  <a:pt x="22011" y="75985"/>
                  <a:pt x="21471" y="75906"/>
                </a:cubicBezTo>
                <a:lnTo>
                  <a:pt x="15173" y="75047"/>
                </a:lnTo>
                <a:cubicBezTo>
                  <a:pt x="14730" y="74999"/>
                  <a:pt x="14290" y="74975"/>
                  <a:pt x="13855" y="74975"/>
                </a:cubicBezTo>
                <a:cubicBezTo>
                  <a:pt x="7823" y="74975"/>
                  <a:pt x="2682" y="79498"/>
                  <a:pt x="2147" y="85639"/>
                </a:cubicBezTo>
                <a:lnTo>
                  <a:pt x="573" y="102958"/>
                </a:lnTo>
                <a:cubicBezTo>
                  <a:pt x="0" y="109542"/>
                  <a:pt x="5153" y="115268"/>
                  <a:pt x="11738" y="115554"/>
                </a:cubicBezTo>
                <a:lnTo>
                  <a:pt x="18036" y="115840"/>
                </a:lnTo>
                <a:cubicBezTo>
                  <a:pt x="23045" y="115984"/>
                  <a:pt x="27339" y="119419"/>
                  <a:pt x="28771" y="124142"/>
                </a:cubicBezTo>
                <a:cubicBezTo>
                  <a:pt x="29200" y="125860"/>
                  <a:pt x="29773" y="127434"/>
                  <a:pt x="30345" y="129152"/>
                </a:cubicBezTo>
                <a:cubicBezTo>
                  <a:pt x="31920" y="133875"/>
                  <a:pt x="30345" y="139028"/>
                  <a:pt x="26337" y="142034"/>
                </a:cubicBezTo>
                <a:lnTo>
                  <a:pt x="21328" y="146042"/>
                </a:lnTo>
                <a:cubicBezTo>
                  <a:pt x="16032" y="150050"/>
                  <a:pt x="15316" y="157636"/>
                  <a:pt x="19610" y="162789"/>
                </a:cubicBezTo>
                <a:lnTo>
                  <a:pt x="30775" y="175957"/>
                </a:lnTo>
                <a:cubicBezTo>
                  <a:pt x="33020" y="178745"/>
                  <a:pt x="36313" y="180150"/>
                  <a:pt x="39634" y="180150"/>
                </a:cubicBezTo>
                <a:cubicBezTo>
                  <a:pt x="42451" y="180150"/>
                  <a:pt x="45288" y="179139"/>
                  <a:pt x="47521" y="177102"/>
                </a:cubicBezTo>
                <a:lnTo>
                  <a:pt x="52102" y="172808"/>
                </a:lnTo>
                <a:cubicBezTo>
                  <a:pt x="54335" y="170747"/>
                  <a:pt x="57134" y="169717"/>
                  <a:pt x="59975" y="169717"/>
                </a:cubicBezTo>
                <a:cubicBezTo>
                  <a:pt x="61869" y="169717"/>
                  <a:pt x="63782" y="170175"/>
                  <a:pt x="65556" y="171091"/>
                </a:cubicBezTo>
                <a:cubicBezTo>
                  <a:pt x="66988" y="171949"/>
                  <a:pt x="68562" y="172808"/>
                  <a:pt x="70137" y="173524"/>
                </a:cubicBezTo>
                <a:cubicBezTo>
                  <a:pt x="74574" y="175671"/>
                  <a:pt x="77150" y="180538"/>
                  <a:pt x="76578" y="185404"/>
                </a:cubicBezTo>
                <a:lnTo>
                  <a:pt x="75719" y="191702"/>
                </a:lnTo>
                <a:cubicBezTo>
                  <a:pt x="74860" y="198286"/>
                  <a:pt x="79727" y="204155"/>
                  <a:pt x="86311" y="204727"/>
                </a:cubicBezTo>
                <a:lnTo>
                  <a:pt x="103487" y="206302"/>
                </a:lnTo>
                <a:cubicBezTo>
                  <a:pt x="103830" y="206331"/>
                  <a:pt x="104170" y="206345"/>
                  <a:pt x="104508" y="206345"/>
                </a:cubicBezTo>
                <a:cubicBezTo>
                  <a:pt x="110784" y="206345"/>
                  <a:pt x="115955" y="201386"/>
                  <a:pt x="116226" y="195137"/>
                </a:cubicBezTo>
                <a:lnTo>
                  <a:pt x="116513" y="188839"/>
                </a:lnTo>
                <a:cubicBezTo>
                  <a:pt x="116656" y="183830"/>
                  <a:pt x="119948" y="179536"/>
                  <a:pt x="124814" y="178104"/>
                </a:cubicBezTo>
                <a:cubicBezTo>
                  <a:pt x="126389" y="177675"/>
                  <a:pt x="128107" y="177102"/>
                  <a:pt x="129681" y="176530"/>
                </a:cubicBezTo>
                <a:cubicBezTo>
                  <a:pt x="130897" y="176124"/>
                  <a:pt x="132142" y="175928"/>
                  <a:pt x="133372" y="175928"/>
                </a:cubicBezTo>
                <a:cubicBezTo>
                  <a:pt x="136916" y="175928"/>
                  <a:pt x="140331" y="177562"/>
                  <a:pt x="142563" y="180538"/>
                </a:cubicBezTo>
                <a:lnTo>
                  <a:pt x="146428" y="185547"/>
                </a:lnTo>
                <a:cubicBezTo>
                  <a:pt x="148785" y="188473"/>
                  <a:pt x="152249" y="190014"/>
                  <a:pt x="155720" y="190014"/>
                </a:cubicBezTo>
                <a:cubicBezTo>
                  <a:pt x="158363" y="190014"/>
                  <a:pt x="161009" y="189121"/>
                  <a:pt x="163175" y="187265"/>
                </a:cubicBezTo>
                <a:lnTo>
                  <a:pt x="176486" y="176100"/>
                </a:lnTo>
                <a:cubicBezTo>
                  <a:pt x="181496" y="171806"/>
                  <a:pt x="182068" y="164220"/>
                  <a:pt x="177488" y="159354"/>
                </a:cubicBezTo>
                <a:lnTo>
                  <a:pt x="173337" y="154773"/>
                </a:lnTo>
                <a:cubicBezTo>
                  <a:pt x="169902" y="151052"/>
                  <a:pt x="169186" y="145613"/>
                  <a:pt x="171620" y="141318"/>
                </a:cubicBezTo>
                <a:cubicBezTo>
                  <a:pt x="172478" y="139744"/>
                  <a:pt x="173337" y="138313"/>
                  <a:pt x="174053" y="136738"/>
                </a:cubicBezTo>
                <a:cubicBezTo>
                  <a:pt x="175961" y="132667"/>
                  <a:pt x="180019" y="130179"/>
                  <a:pt x="184315" y="130179"/>
                </a:cubicBezTo>
                <a:cubicBezTo>
                  <a:pt x="184852" y="130179"/>
                  <a:pt x="185392" y="130218"/>
                  <a:pt x="185933" y="130297"/>
                </a:cubicBezTo>
                <a:lnTo>
                  <a:pt x="192231" y="131156"/>
                </a:lnTo>
                <a:cubicBezTo>
                  <a:pt x="192739" y="131222"/>
                  <a:pt x="193242" y="131254"/>
                  <a:pt x="193739" y="131254"/>
                </a:cubicBezTo>
                <a:cubicBezTo>
                  <a:pt x="199689" y="131254"/>
                  <a:pt x="204728" y="126641"/>
                  <a:pt x="205256" y="120564"/>
                </a:cubicBezTo>
                <a:lnTo>
                  <a:pt x="206831" y="103245"/>
                </a:lnTo>
                <a:cubicBezTo>
                  <a:pt x="207403" y="96660"/>
                  <a:pt x="202251" y="90935"/>
                  <a:pt x="195666" y="90649"/>
                </a:cubicBezTo>
                <a:lnTo>
                  <a:pt x="189368" y="90362"/>
                </a:lnTo>
                <a:cubicBezTo>
                  <a:pt x="184359" y="90219"/>
                  <a:pt x="180065" y="86927"/>
                  <a:pt x="178633" y="82060"/>
                </a:cubicBezTo>
                <a:cubicBezTo>
                  <a:pt x="178204" y="80343"/>
                  <a:pt x="177631" y="78768"/>
                  <a:pt x="177059" y="77194"/>
                </a:cubicBezTo>
                <a:cubicBezTo>
                  <a:pt x="175484" y="72470"/>
                  <a:pt x="177059" y="67174"/>
                  <a:pt x="181067" y="64169"/>
                </a:cubicBezTo>
                <a:lnTo>
                  <a:pt x="185933" y="60447"/>
                </a:lnTo>
                <a:cubicBezTo>
                  <a:pt x="191229" y="56296"/>
                  <a:pt x="192088" y="48710"/>
                  <a:pt x="187794" y="43700"/>
                </a:cubicBezTo>
                <a:lnTo>
                  <a:pt x="176629" y="30389"/>
                </a:lnTo>
                <a:cubicBezTo>
                  <a:pt x="174288" y="27657"/>
                  <a:pt x="170967" y="26244"/>
                  <a:pt x="167642" y="26244"/>
                </a:cubicBezTo>
                <a:cubicBezTo>
                  <a:pt x="164870" y="26244"/>
                  <a:pt x="162095" y="27226"/>
                  <a:pt x="159883" y="29244"/>
                </a:cubicBezTo>
                <a:lnTo>
                  <a:pt x="155302" y="33538"/>
                </a:lnTo>
                <a:cubicBezTo>
                  <a:pt x="153069" y="35599"/>
                  <a:pt x="150218" y="36629"/>
                  <a:pt x="147367" y="36629"/>
                </a:cubicBezTo>
                <a:cubicBezTo>
                  <a:pt x="145466" y="36629"/>
                  <a:pt x="143565" y="36171"/>
                  <a:pt x="141847" y="35255"/>
                </a:cubicBezTo>
                <a:cubicBezTo>
                  <a:pt x="140273" y="34396"/>
                  <a:pt x="138842" y="33538"/>
                  <a:pt x="137267" y="32822"/>
                </a:cubicBezTo>
                <a:cubicBezTo>
                  <a:pt x="132687" y="30675"/>
                  <a:pt x="130110" y="25808"/>
                  <a:pt x="130826" y="20942"/>
                </a:cubicBezTo>
                <a:lnTo>
                  <a:pt x="131685" y="14644"/>
                </a:lnTo>
                <a:cubicBezTo>
                  <a:pt x="132544" y="8060"/>
                  <a:pt x="127677" y="2191"/>
                  <a:pt x="121093" y="1618"/>
                </a:cubicBezTo>
                <a:lnTo>
                  <a:pt x="103774" y="44"/>
                </a:lnTo>
                <a:cubicBezTo>
                  <a:pt x="103438" y="15"/>
                  <a:pt x="103104" y="1"/>
                  <a:pt x="102774" y="1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37"/>
          <p:cNvSpPr/>
          <p:nvPr/>
        </p:nvSpPr>
        <p:spPr>
          <a:xfrm rot="-1685758">
            <a:off x="7151203" y="1865722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7"/>
          <p:cNvSpPr/>
          <p:nvPr/>
        </p:nvSpPr>
        <p:spPr>
          <a:xfrm>
            <a:off x="6647613" y="85642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64" name="Google Shape;464;p37"/>
          <p:cNvGrpSpPr/>
          <p:nvPr/>
        </p:nvGrpSpPr>
        <p:grpSpPr>
          <a:xfrm rot="5400000">
            <a:off x="7461288" y="4014463"/>
            <a:ext cx="65475" cy="397950"/>
            <a:chOff x="2551425" y="1409425"/>
            <a:chExt cx="65475" cy="397950"/>
          </a:xfrm>
        </p:grpSpPr>
        <p:sp>
          <p:nvSpPr>
            <p:cNvPr id="465" name="Google Shape;465;p37"/>
            <p:cNvSpPr/>
            <p:nvPr/>
          </p:nvSpPr>
          <p:spPr>
            <a:xfrm>
              <a:off x="2568775" y="1499550"/>
              <a:ext cx="36100" cy="30850"/>
            </a:xfrm>
            <a:custGeom>
              <a:avLst/>
              <a:gdLst/>
              <a:ahLst/>
              <a:cxnLst/>
              <a:rect l="l" t="t" r="r" b="b"/>
              <a:pathLst>
                <a:path w="1444" h="1234" extrusionOk="0">
                  <a:moveTo>
                    <a:pt x="621" y="0"/>
                  </a:moveTo>
                  <a:cubicBezTo>
                    <a:pt x="304" y="0"/>
                    <a:pt x="1" y="248"/>
                    <a:pt x="1" y="610"/>
                  </a:cubicBezTo>
                  <a:cubicBezTo>
                    <a:pt x="1" y="949"/>
                    <a:pt x="268" y="1234"/>
                    <a:pt x="607" y="1234"/>
                  </a:cubicBezTo>
                  <a:cubicBezTo>
                    <a:pt x="1159" y="1234"/>
                    <a:pt x="1444" y="575"/>
                    <a:pt x="1052" y="183"/>
                  </a:cubicBezTo>
                  <a:cubicBezTo>
                    <a:pt x="926" y="56"/>
                    <a:pt x="772" y="0"/>
                    <a:pt x="62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7"/>
            <p:cNvSpPr/>
            <p:nvPr/>
          </p:nvSpPr>
          <p:spPr>
            <a:xfrm>
              <a:off x="2559875" y="1490575"/>
              <a:ext cx="57025" cy="48750"/>
            </a:xfrm>
            <a:custGeom>
              <a:avLst/>
              <a:gdLst/>
              <a:ahLst/>
              <a:cxnLst/>
              <a:rect l="l" t="t" r="r" b="b"/>
              <a:pathLst>
                <a:path w="2281" h="1950" extrusionOk="0">
                  <a:moveTo>
                    <a:pt x="984" y="96"/>
                  </a:moveTo>
                  <a:cubicBezTo>
                    <a:pt x="1772" y="96"/>
                    <a:pt x="2169" y="1046"/>
                    <a:pt x="1622" y="1611"/>
                  </a:cubicBezTo>
                  <a:cubicBezTo>
                    <a:pt x="1435" y="1797"/>
                    <a:pt x="1207" y="1880"/>
                    <a:pt x="984" y="1880"/>
                  </a:cubicBezTo>
                  <a:cubicBezTo>
                    <a:pt x="525" y="1880"/>
                    <a:pt x="90" y="1527"/>
                    <a:pt x="90" y="987"/>
                  </a:cubicBezTo>
                  <a:cubicBezTo>
                    <a:pt x="90" y="488"/>
                    <a:pt x="482" y="96"/>
                    <a:pt x="963" y="96"/>
                  </a:cubicBezTo>
                  <a:cubicBezTo>
                    <a:pt x="970" y="96"/>
                    <a:pt x="977" y="96"/>
                    <a:pt x="984" y="96"/>
                  </a:cubicBezTo>
                  <a:close/>
                  <a:moveTo>
                    <a:pt x="979" y="0"/>
                  </a:moveTo>
                  <a:cubicBezTo>
                    <a:pt x="481" y="0"/>
                    <a:pt x="1" y="391"/>
                    <a:pt x="1" y="969"/>
                  </a:cubicBezTo>
                  <a:cubicBezTo>
                    <a:pt x="1" y="1504"/>
                    <a:pt x="428" y="1949"/>
                    <a:pt x="963" y="1949"/>
                  </a:cubicBezTo>
                  <a:cubicBezTo>
                    <a:pt x="1835" y="1949"/>
                    <a:pt x="2281" y="898"/>
                    <a:pt x="1657" y="292"/>
                  </a:cubicBezTo>
                  <a:cubicBezTo>
                    <a:pt x="1461" y="90"/>
                    <a:pt x="1218" y="0"/>
                    <a:pt x="979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7"/>
            <p:cNvSpPr/>
            <p:nvPr/>
          </p:nvSpPr>
          <p:spPr>
            <a:xfrm>
              <a:off x="2568775" y="1418400"/>
              <a:ext cx="36100" cy="30950"/>
            </a:xfrm>
            <a:custGeom>
              <a:avLst/>
              <a:gdLst/>
              <a:ahLst/>
              <a:cxnLst/>
              <a:rect l="l" t="t" r="r" b="b"/>
              <a:pathLst>
                <a:path w="1444" h="1238" extrusionOk="0">
                  <a:moveTo>
                    <a:pt x="613" y="0"/>
                  </a:moveTo>
                  <a:cubicBezTo>
                    <a:pt x="299" y="0"/>
                    <a:pt x="1" y="243"/>
                    <a:pt x="1" y="614"/>
                  </a:cubicBezTo>
                  <a:cubicBezTo>
                    <a:pt x="1" y="952"/>
                    <a:pt x="268" y="1220"/>
                    <a:pt x="607" y="1238"/>
                  </a:cubicBezTo>
                  <a:cubicBezTo>
                    <a:pt x="1159" y="1238"/>
                    <a:pt x="1444" y="578"/>
                    <a:pt x="1052" y="186"/>
                  </a:cubicBezTo>
                  <a:cubicBezTo>
                    <a:pt x="923" y="58"/>
                    <a:pt x="766" y="0"/>
                    <a:pt x="613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7"/>
            <p:cNvSpPr/>
            <p:nvPr/>
          </p:nvSpPr>
          <p:spPr>
            <a:xfrm>
              <a:off x="2559875" y="1409425"/>
              <a:ext cx="56900" cy="48400"/>
            </a:xfrm>
            <a:custGeom>
              <a:avLst/>
              <a:gdLst/>
              <a:ahLst/>
              <a:cxnLst/>
              <a:rect l="l" t="t" r="r" b="b"/>
              <a:pathLst>
                <a:path w="2276" h="1936" extrusionOk="0">
                  <a:moveTo>
                    <a:pt x="984" y="100"/>
                  </a:moveTo>
                  <a:cubicBezTo>
                    <a:pt x="1772" y="100"/>
                    <a:pt x="2169" y="1049"/>
                    <a:pt x="1604" y="1614"/>
                  </a:cubicBezTo>
                  <a:cubicBezTo>
                    <a:pt x="1426" y="1798"/>
                    <a:pt x="1204" y="1880"/>
                    <a:pt x="985" y="1880"/>
                  </a:cubicBezTo>
                  <a:cubicBezTo>
                    <a:pt x="524" y="1880"/>
                    <a:pt x="78" y="1517"/>
                    <a:pt x="90" y="973"/>
                  </a:cubicBezTo>
                  <a:cubicBezTo>
                    <a:pt x="90" y="492"/>
                    <a:pt x="482" y="100"/>
                    <a:pt x="963" y="100"/>
                  </a:cubicBezTo>
                  <a:cubicBezTo>
                    <a:pt x="970" y="100"/>
                    <a:pt x="977" y="100"/>
                    <a:pt x="984" y="100"/>
                  </a:cubicBezTo>
                  <a:close/>
                  <a:moveTo>
                    <a:pt x="971" y="0"/>
                  </a:moveTo>
                  <a:cubicBezTo>
                    <a:pt x="476" y="0"/>
                    <a:pt x="1" y="386"/>
                    <a:pt x="1" y="973"/>
                  </a:cubicBezTo>
                  <a:cubicBezTo>
                    <a:pt x="1" y="1507"/>
                    <a:pt x="428" y="1935"/>
                    <a:pt x="963" y="1935"/>
                  </a:cubicBezTo>
                  <a:cubicBezTo>
                    <a:pt x="970" y="1935"/>
                    <a:pt x="977" y="1935"/>
                    <a:pt x="984" y="1935"/>
                  </a:cubicBezTo>
                  <a:cubicBezTo>
                    <a:pt x="1843" y="1935"/>
                    <a:pt x="2276" y="897"/>
                    <a:pt x="1657" y="296"/>
                  </a:cubicBezTo>
                  <a:cubicBezTo>
                    <a:pt x="1459" y="92"/>
                    <a:pt x="1213" y="0"/>
                    <a:pt x="97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7"/>
            <p:cNvSpPr/>
            <p:nvPr/>
          </p:nvSpPr>
          <p:spPr>
            <a:xfrm>
              <a:off x="2568775" y="1588075"/>
              <a:ext cx="36100" cy="30950"/>
            </a:xfrm>
            <a:custGeom>
              <a:avLst/>
              <a:gdLst/>
              <a:ahLst/>
              <a:cxnLst/>
              <a:rect l="l" t="t" r="r" b="b"/>
              <a:pathLst>
                <a:path w="1444" h="1238" extrusionOk="0">
                  <a:moveTo>
                    <a:pt x="613" y="1"/>
                  </a:moveTo>
                  <a:cubicBezTo>
                    <a:pt x="299" y="1"/>
                    <a:pt x="1" y="243"/>
                    <a:pt x="1" y="614"/>
                  </a:cubicBezTo>
                  <a:cubicBezTo>
                    <a:pt x="1" y="953"/>
                    <a:pt x="268" y="1220"/>
                    <a:pt x="607" y="1238"/>
                  </a:cubicBezTo>
                  <a:cubicBezTo>
                    <a:pt x="1159" y="1238"/>
                    <a:pt x="1444" y="579"/>
                    <a:pt x="1052" y="187"/>
                  </a:cubicBezTo>
                  <a:cubicBezTo>
                    <a:pt x="923" y="58"/>
                    <a:pt x="766" y="1"/>
                    <a:pt x="613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7"/>
            <p:cNvSpPr/>
            <p:nvPr/>
          </p:nvSpPr>
          <p:spPr>
            <a:xfrm>
              <a:off x="2559875" y="1579100"/>
              <a:ext cx="57025" cy="48850"/>
            </a:xfrm>
            <a:custGeom>
              <a:avLst/>
              <a:gdLst/>
              <a:ahLst/>
              <a:cxnLst/>
              <a:rect l="l" t="t" r="r" b="b"/>
              <a:pathLst>
                <a:path w="2281" h="1954" extrusionOk="0">
                  <a:moveTo>
                    <a:pt x="984" y="100"/>
                  </a:moveTo>
                  <a:cubicBezTo>
                    <a:pt x="1772" y="100"/>
                    <a:pt x="2169" y="1050"/>
                    <a:pt x="1622" y="1615"/>
                  </a:cubicBezTo>
                  <a:cubicBezTo>
                    <a:pt x="1438" y="1793"/>
                    <a:pt x="1213" y="1873"/>
                    <a:pt x="992" y="1873"/>
                  </a:cubicBezTo>
                  <a:cubicBezTo>
                    <a:pt x="531" y="1873"/>
                    <a:pt x="90" y="1522"/>
                    <a:pt x="90" y="991"/>
                  </a:cubicBezTo>
                  <a:cubicBezTo>
                    <a:pt x="90" y="492"/>
                    <a:pt x="482" y="100"/>
                    <a:pt x="963" y="100"/>
                  </a:cubicBezTo>
                  <a:cubicBezTo>
                    <a:pt x="970" y="100"/>
                    <a:pt x="977" y="100"/>
                    <a:pt x="984" y="100"/>
                  </a:cubicBezTo>
                  <a:close/>
                  <a:moveTo>
                    <a:pt x="971" y="1"/>
                  </a:moveTo>
                  <a:cubicBezTo>
                    <a:pt x="476" y="1"/>
                    <a:pt x="1" y="386"/>
                    <a:pt x="1" y="973"/>
                  </a:cubicBezTo>
                  <a:cubicBezTo>
                    <a:pt x="1" y="1508"/>
                    <a:pt x="428" y="1935"/>
                    <a:pt x="963" y="1953"/>
                  </a:cubicBezTo>
                  <a:cubicBezTo>
                    <a:pt x="1835" y="1953"/>
                    <a:pt x="2281" y="902"/>
                    <a:pt x="1657" y="296"/>
                  </a:cubicBezTo>
                  <a:cubicBezTo>
                    <a:pt x="1459" y="92"/>
                    <a:pt x="1213" y="1"/>
                    <a:pt x="971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7"/>
            <p:cNvSpPr/>
            <p:nvPr/>
          </p:nvSpPr>
          <p:spPr>
            <a:xfrm>
              <a:off x="2563450" y="1679125"/>
              <a:ext cx="35650" cy="30950"/>
            </a:xfrm>
            <a:custGeom>
              <a:avLst/>
              <a:gdLst/>
              <a:ahLst/>
              <a:cxnLst/>
              <a:rect l="l" t="t" r="r" b="b"/>
              <a:pathLst>
                <a:path w="1426" h="1238" extrusionOk="0">
                  <a:moveTo>
                    <a:pt x="820" y="1"/>
                  </a:moveTo>
                  <a:cubicBezTo>
                    <a:pt x="267" y="1"/>
                    <a:pt x="0" y="660"/>
                    <a:pt x="374" y="1052"/>
                  </a:cubicBezTo>
                  <a:cubicBezTo>
                    <a:pt x="503" y="1180"/>
                    <a:pt x="660" y="1238"/>
                    <a:pt x="813" y="1238"/>
                  </a:cubicBezTo>
                  <a:cubicBezTo>
                    <a:pt x="1127" y="1238"/>
                    <a:pt x="1425" y="995"/>
                    <a:pt x="1425" y="624"/>
                  </a:cubicBezTo>
                  <a:cubicBezTo>
                    <a:pt x="1425" y="286"/>
                    <a:pt x="1158" y="1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7"/>
            <p:cNvSpPr/>
            <p:nvPr/>
          </p:nvSpPr>
          <p:spPr>
            <a:xfrm>
              <a:off x="2551425" y="1670225"/>
              <a:ext cx="56575" cy="48750"/>
            </a:xfrm>
            <a:custGeom>
              <a:avLst/>
              <a:gdLst/>
              <a:ahLst/>
              <a:cxnLst/>
              <a:rect l="l" t="t" r="r" b="b"/>
              <a:pathLst>
                <a:path w="2263" h="1950" extrusionOk="0">
                  <a:moveTo>
                    <a:pt x="1278" y="73"/>
                  </a:moveTo>
                  <a:cubicBezTo>
                    <a:pt x="1739" y="73"/>
                    <a:pt x="2186" y="437"/>
                    <a:pt x="2173" y="980"/>
                  </a:cubicBezTo>
                  <a:cubicBezTo>
                    <a:pt x="2173" y="1461"/>
                    <a:pt x="1782" y="1853"/>
                    <a:pt x="1301" y="1853"/>
                  </a:cubicBezTo>
                  <a:cubicBezTo>
                    <a:pt x="1293" y="1853"/>
                    <a:pt x="1286" y="1853"/>
                    <a:pt x="1279" y="1853"/>
                  </a:cubicBezTo>
                  <a:cubicBezTo>
                    <a:pt x="491" y="1853"/>
                    <a:pt x="94" y="904"/>
                    <a:pt x="659" y="339"/>
                  </a:cubicBezTo>
                  <a:cubicBezTo>
                    <a:pt x="837" y="155"/>
                    <a:pt x="1059" y="73"/>
                    <a:pt x="1278" y="73"/>
                  </a:cubicBezTo>
                  <a:close/>
                  <a:moveTo>
                    <a:pt x="1301" y="0"/>
                  </a:moveTo>
                  <a:cubicBezTo>
                    <a:pt x="428" y="0"/>
                    <a:pt x="0" y="1051"/>
                    <a:pt x="606" y="1657"/>
                  </a:cubicBezTo>
                  <a:cubicBezTo>
                    <a:pt x="802" y="1859"/>
                    <a:pt x="1045" y="1949"/>
                    <a:pt x="1284" y="1949"/>
                  </a:cubicBezTo>
                  <a:cubicBezTo>
                    <a:pt x="1782" y="1949"/>
                    <a:pt x="2263" y="1558"/>
                    <a:pt x="2263" y="980"/>
                  </a:cubicBezTo>
                  <a:cubicBezTo>
                    <a:pt x="2263" y="446"/>
                    <a:pt x="1835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7"/>
            <p:cNvSpPr/>
            <p:nvPr/>
          </p:nvSpPr>
          <p:spPr>
            <a:xfrm>
              <a:off x="2563450" y="1767750"/>
              <a:ext cx="35650" cy="30850"/>
            </a:xfrm>
            <a:custGeom>
              <a:avLst/>
              <a:gdLst/>
              <a:ahLst/>
              <a:cxnLst/>
              <a:rect l="l" t="t" r="r" b="b"/>
              <a:pathLst>
                <a:path w="1426" h="1234" extrusionOk="0">
                  <a:moveTo>
                    <a:pt x="820" y="1"/>
                  </a:moveTo>
                  <a:cubicBezTo>
                    <a:pt x="267" y="1"/>
                    <a:pt x="0" y="660"/>
                    <a:pt x="374" y="1052"/>
                  </a:cubicBezTo>
                  <a:cubicBezTo>
                    <a:pt x="500" y="1177"/>
                    <a:pt x="653" y="1234"/>
                    <a:pt x="803" y="1234"/>
                  </a:cubicBezTo>
                  <a:cubicBezTo>
                    <a:pt x="1121" y="1234"/>
                    <a:pt x="1425" y="982"/>
                    <a:pt x="1425" y="606"/>
                  </a:cubicBezTo>
                  <a:cubicBezTo>
                    <a:pt x="1425" y="268"/>
                    <a:pt x="1158" y="1"/>
                    <a:pt x="820" y="1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7"/>
            <p:cNvSpPr/>
            <p:nvPr/>
          </p:nvSpPr>
          <p:spPr>
            <a:xfrm>
              <a:off x="2551425" y="1758850"/>
              <a:ext cx="56575" cy="48525"/>
            </a:xfrm>
            <a:custGeom>
              <a:avLst/>
              <a:gdLst/>
              <a:ahLst/>
              <a:cxnLst/>
              <a:rect l="l" t="t" r="r" b="b"/>
              <a:pathLst>
                <a:path w="2263" h="1941" extrusionOk="0">
                  <a:moveTo>
                    <a:pt x="1284" y="69"/>
                  </a:moveTo>
                  <a:cubicBezTo>
                    <a:pt x="1738" y="69"/>
                    <a:pt x="2173" y="423"/>
                    <a:pt x="2173" y="962"/>
                  </a:cubicBezTo>
                  <a:cubicBezTo>
                    <a:pt x="2191" y="1461"/>
                    <a:pt x="1799" y="1853"/>
                    <a:pt x="1301" y="1871"/>
                  </a:cubicBezTo>
                  <a:lnTo>
                    <a:pt x="1301" y="1853"/>
                  </a:lnTo>
                  <a:cubicBezTo>
                    <a:pt x="1293" y="1853"/>
                    <a:pt x="1286" y="1853"/>
                    <a:pt x="1279" y="1853"/>
                  </a:cubicBezTo>
                  <a:cubicBezTo>
                    <a:pt x="491" y="1853"/>
                    <a:pt x="94" y="904"/>
                    <a:pt x="659" y="339"/>
                  </a:cubicBezTo>
                  <a:cubicBezTo>
                    <a:pt x="840" y="153"/>
                    <a:pt x="1064" y="69"/>
                    <a:pt x="1284" y="69"/>
                  </a:cubicBezTo>
                  <a:close/>
                  <a:moveTo>
                    <a:pt x="1301" y="0"/>
                  </a:moveTo>
                  <a:cubicBezTo>
                    <a:pt x="428" y="0"/>
                    <a:pt x="0" y="1034"/>
                    <a:pt x="606" y="1657"/>
                  </a:cubicBezTo>
                  <a:cubicBezTo>
                    <a:pt x="801" y="1853"/>
                    <a:pt x="1043" y="1941"/>
                    <a:pt x="1281" y="1941"/>
                  </a:cubicBezTo>
                  <a:cubicBezTo>
                    <a:pt x="1780" y="1941"/>
                    <a:pt x="2263" y="1554"/>
                    <a:pt x="2263" y="962"/>
                  </a:cubicBezTo>
                  <a:cubicBezTo>
                    <a:pt x="2263" y="428"/>
                    <a:pt x="1835" y="0"/>
                    <a:pt x="1301" y="0"/>
                  </a:cubicBezTo>
                  <a:close/>
                </a:path>
              </a:pathLst>
            </a:custGeom>
            <a:solidFill>
              <a:srgbClr val="FFFFFF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5" name="Google Shape;475;p37"/>
          <p:cNvSpPr/>
          <p:nvPr/>
        </p:nvSpPr>
        <p:spPr>
          <a:xfrm>
            <a:off x="8021301" y="742615"/>
            <a:ext cx="416654" cy="491569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37"/>
          <p:cNvSpPr/>
          <p:nvPr/>
        </p:nvSpPr>
        <p:spPr>
          <a:xfrm>
            <a:off x="6661124" y="2531528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37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8" name="Google Shape;478;p37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37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480" name="Google Shape;480;p37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481" name="Google Shape;481;p37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482" name="Google Shape;482;p37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483" name="Google Shape;483;p37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37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37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37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37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37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7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7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7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2" name="Google Shape;492;p37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93" name="Google Shape;493;p37"/>
          <p:cNvCxnSpPr/>
          <p:nvPr/>
        </p:nvCxnSpPr>
        <p:spPr>
          <a:xfrm>
            <a:off x="3185561" y="2770463"/>
            <a:ext cx="27729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D3B671CB-DACA-C41B-CE82-A45FB9367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4299" y="1259224"/>
            <a:ext cx="7278685" cy="3330826"/>
          </a:xfrm>
        </p:spPr>
        <p:txBody>
          <a:bodyPr/>
          <a:lstStyle/>
          <a:p>
            <a:pPr marL="114300" indent="0">
              <a:buNone/>
            </a:pPr>
            <a:r>
              <a:rPr lang="es-CL" sz="1600" b="1" dirty="0"/>
              <a:t>Según el análisis de los instrumentos aplicados para el proceso de admisión 2023, además de los temarios y publicaciones relacionadas al proceso de admisión 2024 se realizarán las siguientes acciones concretas, para apoyar a nuestros estudiantes:</a:t>
            </a:r>
          </a:p>
          <a:p>
            <a:pPr>
              <a:buAutoNum type="arabicParenR"/>
            </a:pPr>
            <a:r>
              <a:rPr lang="es-CL" sz="1600" b="1" dirty="0"/>
              <a:t>Plan de adecuación en ciencias para estudiantes de tercero y cuarto medio</a:t>
            </a:r>
          </a:p>
          <a:p>
            <a:pPr>
              <a:buAutoNum type="arabicParenR"/>
            </a:pPr>
            <a:r>
              <a:rPr lang="es-CL" sz="1600" b="1" dirty="0"/>
              <a:t>Implementación de habilidades en preguntas de selección múltiple y desarrollo</a:t>
            </a:r>
          </a:p>
          <a:p>
            <a:pPr>
              <a:buAutoNum type="arabicParenR"/>
            </a:pPr>
            <a:r>
              <a:rPr lang="es-CL" sz="1600" b="1" dirty="0"/>
              <a:t>Implementación de talleres de reforzamiento PAES en tercero y cuarto medio</a:t>
            </a:r>
          </a:p>
          <a:p>
            <a:pPr>
              <a:buAutoNum type="arabicParenR"/>
            </a:pPr>
            <a:r>
              <a:rPr lang="es-CL" sz="1600" b="1" dirty="0"/>
              <a:t>Realización de ensayos a estudiantes de tercero y cuarto medio</a:t>
            </a:r>
          </a:p>
          <a:p>
            <a:pPr>
              <a:buAutoNum type="arabicParenR"/>
            </a:pPr>
            <a:r>
              <a:rPr lang="es-CL" sz="1600" b="1" dirty="0"/>
              <a:t>Alianza con </a:t>
            </a:r>
            <a:r>
              <a:rPr lang="es-CL" sz="1600" b="1" dirty="0" err="1"/>
              <a:t>Cpech</a:t>
            </a:r>
            <a:r>
              <a:rPr lang="es-CL" sz="1600" b="1" dirty="0"/>
              <a:t> y obtención de becas completa para estudiantes</a:t>
            </a:r>
          </a:p>
          <a:p>
            <a:pPr>
              <a:buAutoNum type="arabicParenR"/>
            </a:pPr>
            <a:r>
              <a:rPr lang="es-CL" sz="1600" b="1" dirty="0"/>
              <a:t>Charlas para padres y estudiantes </a:t>
            </a:r>
          </a:p>
          <a:p>
            <a:pPr>
              <a:buAutoNum type="arabicParenR"/>
            </a:pPr>
            <a:endParaRPr lang="es-CL" sz="1600" b="1" dirty="0"/>
          </a:p>
        </p:txBody>
      </p:sp>
      <p:sp>
        <p:nvSpPr>
          <p:cNvPr id="505" name="Google Shape;505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/>
              <a:t>Plan de acción 2023</a:t>
            </a:r>
            <a:endParaRPr dirty="0"/>
          </a:p>
        </p:txBody>
      </p:sp>
      <p:sp>
        <p:nvSpPr>
          <p:cNvPr id="519" name="Google Shape;519;p38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520" name="Google Shape;520;p38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8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38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23" name="Google Shape;523;p38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24" name="Google Shape;524;p38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525" name="Google Shape;525;p38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526" name="Google Shape;526;p38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5" name="Google Shape;535;p38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8"/>
          <p:cNvSpPr/>
          <p:nvPr/>
        </p:nvSpPr>
        <p:spPr>
          <a:xfrm>
            <a:off x="7450613" y="1360805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38"/>
          <p:cNvGrpSpPr/>
          <p:nvPr/>
        </p:nvGrpSpPr>
        <p:grpSpPr>
          <a:xfrm>
            <a:off x="7671697" y="886552"/>
            <a:ext cx="695830" cy="243805"/>
            <a:chOff x="2271950" y="2722775"/>
            <a:chExt cx="575875" cy="201775"/>
          </a:xfrm>
        </p:grpSpPr>
        <p:sp>
          <p:nvSpPr>
            <p:cNvPr id="538" name="Google Shape;538;p38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3" name="Google Shape;543;p38"/>
          <p:cNvSpPr/>
          <p:nvPr/>
        </p:nvSpPr>
        <p:spPr>
          <a:xfrm rot="-1685758">
            <a:off x="8153303" y="176498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8"/>
          <p:cNvSpPr/>
          <p:nvPr/>
        </p:nvSpPr>
        <p:spPr>
          <a:xfrm>
            <a:off x="7401588" y="76482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38"/>
          <p:cNvSpPr/>
          <p:nvPr/>
        </p:nvSpPr>
        <p:spPr>
          <a:xfrm>
            <a:off x="8112951" y="2882786"/>
            <a:ext cx="140247" cy="141086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38"/>
          <p:cNvSpPr/>
          <p:nvPr/>
        </p:nvSpPr>
        <p:spPr>
          <a:xfrm>
            <a:off x="8112951" y="3448985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38"/>
          <p:cNvSpPr/>
          <p:nvPr/>
        </p:nvSpPr>
        <p:spPr>
          <a:xfrm>
            <a:off x="706061" y="1390487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38"/>
          <p:cNvSpPr txBox="1">
            <a:spLocks noGrp="1"/>
          </p:cNvSpPr>
          <p:nvPr>
            <p:ph type="title" idx="15"/>
          </p:nvPr>
        </p:nvSpPr>
        <p:spPr>
          <a:xfrm>
            <a:off x="714300" y="471835"/>
            <a:ext cx="7715400" cy="60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L" dirty="0"/>
              <a:t>Nuestros estudiantes</a:t>
            </a:r>
            <a:endParaRPr dirty="0"/>
          </a:p>
        </p:txBody>
      </p:sp>
      <p:sp>
        <p:nvSpPr>
          <p:cNvPr id="519" name="Google Shape;519;p38"/>
          <p:cNvSpPr txBox="1"/>
          <p:nvPr/>
        </p:nvSpPr>
        <p:spPr>
          <a:xfrm>
            <a:off x="7062300" y="212749"/>
            <a:ext cx="1367400" cy="3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  <a:latin typeface="Bebas Neue"/>
                <a:ea typeface="Bebas Neue"/>
                <a:cs typeface="Bebas Neue"/>
                <a:sym typeface="Bebas Neue"/>
              </a:rPr>
              <a:t>Data ANALYSIS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520" name="Google Shape;520;p38">
            <a:hlinkClick r:id="" action="ppaction://hlinkshowjump?jump=nextslide"/>
          </p:cNvPr>
          <p:cNvSpPr/>
          <p:nvPr/>
        </p:nvSpPr>
        <p:spPr>
          <a:xfrm rot="5400000">
            <a:off x="821542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1" name="Google Shape;521;p38">
            <a:hlinkClick r:id="" action="ppaction://hlinkshowjump?jump=previousslide"/>
          </p:cNvPr>
          <p:cNvSpPr/>
          <p:nvPr/>
        </p:nvSpPr>
        <p:spPr>
          <a:xfrm rot="-5400000" flipH="1">
            <a:off x="731972" y="4759304"/>
            <a:ext cx="196602" cy="231951"/>
          </a:xfrm>
          <a:custGeom>
            <a:avLst/>
            <a:gdLst/>
            <a:ahLst/>
            <a:cxnLst/>
            <a:rect l="l" t="t" r="r" b="b"/>
            <a:pathLst>
              <a:path w="6040" h="7126" extrusionOk="0">
                <a:moveTo>
                  <a:pt x="5844" y="2726"/>
                </a:moveTo>
                <a:lnTo>
                  <a:pt x="3225" y="107"/>
                </a:lnTo>
                <a:cubicBezTo>
                  <a:pt x="3118" y="0"/>
                  <a:pt x="2922" y="0"/>
                  <a:pt x="2815" y="107"/>
                </a:cubicBezTo>
                <a:lnTo>
                  <a:pt x="197" y="2726"/>
                </a:lnTo>
                <a:cubicBezTo>
                  <a:pt x="1" y="2922"/>
                  <a:pt x="143" y="3260"/>
                  <a:pt x="410" y="3242"/>
                </a:cubicBezTo>
                <a:lnTo>
                  <a:pt x="749" y="3242"/>
                </a:lnTo>
                <a:cubicBezTo>
                  <a:pt x="909" y="3242"/>
                  <a:pt x="1052" y="3367"/>
                  <a:pt x="1052" y="3545"/>
                </a:cubicBezTo>
                <a:lnTo>
                  <a:pt x="1052" y="6823"/>
                </a:lnTo>
                <a:cubicBezTo>
                  <a:pt x="1052" y="6983"/>
                  <a:pt x="1177" y="7126"/>
                  <a:pt x="1337" y="7126"/>
                </a:cubicBezTo>
                <a:lnTo>
                  <a:pt x="4722" y="7126"/>
                </a:lnTo>
                <a:cubicBezTo>
                  <a:pt x="4864" y="7108"/>
                  <a:pt x="4989" y="6983"/>
                  <a:pt x="4989" y="6823"/>
                </a:cubicBezTo>
                <a:lnTo>
                  <a:pt x="4989" y="3545"/>
                </a:lnTo>
                <a:cubicBezTo>
                  <a:pt x="4989" y="3367"/>
                  <a:pt x="5131" y="3242"/>
                  <a:pt x="5292" y="3242"/>
                </a:cubicBezTo>
                <a:lnTo>
                  <a:pt x="5630" y="3242"/>
                </a:lnTo>
                <a:cubicBezTo>
                  <a:pt x="5897" y="3242"/>
                  <a:pt x="6040" y="2922"/>
                  <a:pt x="5844" y="272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2" name="Google Shape;522;p38">
            <a:hlinkClick r:id="rId3" action="ppaction://hlinksldjump"/>
          </p:cNvPr>
          <p:cNvSpPr txBox="1"/>
          <p:nvPr/>
        </p:nvSpPr>
        <p:spPr>
          <a:xfrm>
            <a:off x="92245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MENU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23" name="Google Shape;523;p38">
            <a:hlinkClick r:id="" action="ppaction://noaction"/>
          </p:cNvPr>
          <p:cNvSpPr txBox="1"/>
          <p:nvPr/>
        </p:nvSpPr>
        <p:spPr>
          <a:xfrm>
            <a:off x="151793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ANALYSIS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524" name="Google Shape;524;p38">
            <a:hlinkClick r:id="" action="ppaction://noaction"/>
          </p:cNvPr>
          <p:cNvSpPr txBox="1"/>
          <p:nvPr/>
        </p:nvSpPr>
        <p:spPr>
          <a:xfrm>
            <a:off x="2113410" y="275775"/>
            <a:ext cx="522000" cy="2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1425" rIns="0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rPr>
              <a:t>CONTACT</a:t>
            </a:r>
            <a:endParaRPr sz="1000">
              <a:solidFill>
                <a:schemeClr val="dk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grpSp>
        <p:nvGrpSpPr>
          <p:cNvPr id="525" name="Google Shape;525;p38"/>
          <p:cNvGrpSpPr/>
          <p:nvPr/>
        </p:nvGrpSpPr>
        <p:grpSpPr>
          <a:xfrm>
            <a:off x="706038" y="312972"/>
            <a:ext cx="140222" cy="140409"/>
            <a:chOff x="2741000" y="199475"/>
            <a:chExt cx="191953" cy="192210"/>
          </a:xfrm>
        </p:grpSpPr>
        <p:sp>
          <p:nvSpPr>
            <p:cNvPr id="526" name="Google Shape;526;p38"/>
            <p:cNvSpPr/>
            <p:nvPr/>
          </p:nvSpPr>
          <p:spPr>
            <a:xfrm>
              <a:off x="2741000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38"/>
            <p:cNvSpPr/>
            <p:nvPr/>
          </p:nvSpPr>
          <p:spPr>
            <a:xfrm>
              <a:off x="2741000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38"/>
            <p:cNvSpPr/>
            <p:nvPr/>
          </p:nvSpPr>
          <p:spPr>
            <a:xfrm>
              <a:off x="2741000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38"/>
            <p:cNvSpPr/>
            <p:nvPr/>
          </p:nvSpPr>
          <p:spPr>
            <a:xfrm>
              <a:off x="2815215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38"/>
            <p:cNvSpPr/>
            <p:nvPr/>
          </p:nvSpPr>
          <p:spPr>
            <a:xfrm>
              <a:off x="2815215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38"/>
            <p:cNvSpPr/>
            <p:nvPr/>
          </p:nvSpPr>
          <p:spPr>
            <a:xfrm>
              <a:off x="2815215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38"/>
            <p:cNvSpPr/>
            <p:nvPr/>
          </p:nvSpPr>
          <p:spPr>
            <a:xfrm>
              <a:off x="2889453" y="19947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38"/>
            <p:cNvSpPr/>
            <p:nvPr/>
          </p:nvSpPr>
          <p:spPr>
            <a:xfrm>
              <a:off x="2889453" y="273830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38"/>
            <p:cNvSpPr/>
            <p:nvPr/>
          </p:nvSpPr>
          <p:spPr>
            <a:xfrm>
              <a:off x="2889453" y="348185"/>
              <a:ext cx="43500" cy="435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5" name="Google Shape;535;p38">
            <a:hlinkClick r:id="rId4" action="ppaction://hlinksldjump"/>
          </p:cNvPr>
          <p:cNvSpPr/>
          <p:nvPr/>
        </p:nvSpPr>
        <p:spPr>
          <a:xfrm>
            <a:off x="669500" y="276525"/>
            <a:ext cx="213300" cy="2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6" name="Google Shape;536;p38"/>
          <p:cNvSpPr/>
          <p:nvPr/>
        </p:nvSpPr>
        <p:spPr>
          <a:xfrm>
            <a:off x="7450613" y="1360805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37" name="Google Shape;537;p38"/>
          <p:cNvGrpSpPr/>
          <p:nvPr/>
        </p:nvGrpSpPr>
        <p:grpSpPr>
          <a:xfrm>
            <a:off x="7671697" y="886552"/>
            <a:ext cx="695830" cy="243805"/>
            <a:chOff x="2271950" y="2722775"/>
            <a:chExt cx="575875" cy="201775"/>
          </a:xfrm>
        </p:grpSpPr>
        <p:sp>
          <p:nvSpPr>
            <p:cNvPr id="538" name="Google Shape;538;p38"/>
            <p:cNvSpPr/>
            <p:nvPr/>
          </p:nvSpPr>
          <p:spPr>
            <a:xfrm>
              <a:off x="2562325" y="2722775"/>
              <a:ext cx="285500" cy="201775"/>
            </a:xfrm>
            <a:custGeom>
              <a:avLst/>
              <a:gdLst/>
              <a:ahLst/>
              <a:cxnLst/>
              <a:rect l="l" t="t" r="r" b="b"/>
              <a:pathLst>
                <a:path w="11420" h="8071" fill="none" extrusionOk="0">
                  <a:moveTo>
                    <a:pt x="0" y="0"/>
                  </a:moveTo>
                  <a:cubicBezTo>
                    <a:pt x="2280" y="0"/>
                    <a:pt x="4240" y="1639"/>
                    <a:pt x="4668" y="3884"/>
                  </a:cubicBezTo>
                  <a:cubicBezTo>
                    <a:pt x="6395" y="3403"/>
                    <a:pt x="8177" y="4418"/>
                    <a:pt x="8640" y="6164"/>
                  </a:cubicBezTo>
                  <a:cubicBezTo>
                    <a:pt x="9976" y="5594"/>
                    <a:pt x="11419" y="6645"/>
                    <a:pt x="11294" y="8070"/>
                  </a:cubicBezTo>
                  <a:lnTo>
                    <a:pt x="8444" y="8070"/>
                  </a:ln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38"/>
            <p:cNvSpPr/>
            <p:nvPr/>
          </p:nvSpPr>
          <p:spPr>
            <a:xfrm>
              <a:off x="2501750" y="2722775"/>
              <a:ext cx="36100" cy="13375"/>
            </a:xfrm>
            <a:custGeom>
              <a:avLst/>
              <a:gdLst/>
              <a:ahLst/>
              <a:cxnLst/>
              <a:rect l="l" t="t" r="r" b="b"/>
              <a:pathLst>
                <a:path w="1444" h="535" fill="none" extrusionOk="0">
                  <a:moveTo>
                    <a:pt x="1443" y="0"/>
                  </a:moveTo>
                  <a:cubicBezTo>
                    <a:pt x="1443" y="0"/>
                    <a:pt x="428" y="107"/>
                    <a:pt x="0" y="53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38"/>
            <p:cNvSpPr/>
            <p:nvPr/>
          </p:nvSpPr>
          <p:spPr>
            <a:xfrm>
              <a:off x="2271950" y="2870625"/>
              <a:ext cx="477450" cy="53475"/>
            </a:xfrm>
            <a:custGeom>
              <a:avLst/>
              <a:gdLst/>
              <a:ahLst/>
              <a:cxnLst/>
              <a:rect l="l" t="t" r="r" b="b"/>
              <a:pathLst>
                <a:path w="19098" h="2139" fill="none" extrusionOk="0">
                  <a:moveTo>
                    <a:pt x="19097" y="2138"/>
                  </a:moveTo>
                  <a:lnTo>
                    <a:pt x="0" y="2138"/>
                  </a:lnTo>
                  <a:cubicBezTo>
                    <a:pt x="0" y="2138"/>
                    <a:pt x="374" y="1"/>
                    <a:pt x="2476" y="179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38"/>
            <p:cNvSpPr/>
            <p:nvPr/>
          </p:nvSpPr>
          <p:spPr>
            <a:xfrm>
              <a:off x="2709725" y="2836775"/>
              <a:ext cx="39675" cy="20950"/>
            </a:xfrm>
            <a:custGeom>
              <a:avLst/>
              <a:gdLst/>
              <a:ahLst/>
              <a:cxnLst/>
              <a:rect l="l" t="t" r="r" b="b"/>
              <a:pathLst>
                <a:path w="1587" h="838" fill="none" extrusionOk="0">
                  <a:moveTo>
                    <a:pt x="1" y="1"/>
                  </a:moveTo>
                  <a:cubicBezTo>
                    <a:pt x="1" y="1"/>
                    <a:pt x="1159" y="108"/>
                    <a:pt x="1586" y="838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38"/>
            <p:cNvSpPr/>
            <p:nvPr/>
          </p:nvSpPr>
          <p:spPr>
            <a:xfrm>
              <a:off x="2375275" y="2798475"/>
              <a:ext cx="85075" cy="27200"/>
            </a:xfrm>
            <a:custGeom>
              <a:avLst/>
              <a:gdLst/>
              <a:ahLst/>
              <a:cxnLst/>
              <a:rect l="l" t="t" r="r" b="b"/>
              <a:pathLst>
                <a:path w="3403" h="1088" fill="none" extrusionOk="0">
                  <a:moveTo>
                    <a:pt x="3403" y="357"/>
                  </a:moveTo>
                  <a:cubicBezTo>
                    <a:pt x="3403" y="357"/>
                    <a:pt x="1301" y="1"/>
                    <a:pt x="0" y="108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solid"/>
              <a:miter lim="17814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3" name="Google Shape;543;p38"/>
          <p:cNvSpPr/>
          <p:nvPr/>
        </p:nvSpPr>
        <p:spPr>
          <a:xfrm rot="-1685758">
            <a:off x="8153303" y="1764989"/>
            <a:ext cx="59549" cy="60168"/>
          </a:xfrm>
          <a:custGeom>
            <a:avLst/>
            <a:gdLst/>
            <a:ahLst/>
            <a:cxnLst/>
            <a:rect l="l" t="t" r="r" b="b"/>
            <a:pathLst>
              <a:path w="1729" h="1747" fill="none" extrusionOk="0">
                <a:moveTo>
                  <a:pt x="1729" y="749"/>
                </a:moveTo>
                <a:cubicBezTo>
                  <a:pt x="1729" y="1408"/>
                  <a:pt x="927" y="1746"/>
                  <a:pt x="464" y="1265"/>
                </a:cubicBezTo>
                <a:cubicBezTo>
                  <a:pt x="1" y="802"/>
                  <a:pt x="322" y="1"/>
                  <a:pt x="998" y="1"/>
                </a:cubicBezTo>
                <a:cubicBezTo>
                  <a:pt x="1408" y="1"/>
                  <a:pt x="1729" y="339"/>
                  <a:pt x="1729" y="749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4" name="Google Shape;544;p38"/>
          <p:cNvSpPr/>
          <p:nvPr/>
        </p:nvSpPr>
        <p:spPr>
          <a:xfrm>
            <a:off x="7401588" y="764825"/>
            <a:ext cx="107827" cy="108491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5" name="Google Shape;545;p38"/>
          <p:cNvSpPr/>
          <p:nvPr/>
        </p:nvSpPr>
        <p:spPr>
          <a:xfrm>
            <a:off x="8112951" y="2882786"/>
            <a:ext cx="140247" cy="141086"/>
          </a:xfrm>
          <a:custGeom>
            <a:avLst/>
            <a:gdLst/>
            <a:ahLst/>
            <a:cxnLst/>
            <a:rect l="l" t="t" r="r" b="b"/>
            <a:pathLst>
              <a:path w="3065" h="3083" fill="none" extrusionOk="0">
                <a:moveTo>
                  <a:pt x="3065" y="1551"/>
                </a:moveTo>
                <a:cubicBezTo>
                  <a:pt x="3065" y="2388"/>
                  <a:pt x="2388" y="3083"/>
                  <a:pt x="1533" y="3083"/>
                </a:cubicBezTo>
                <a:cubicBezTo>
                  <a:pt x="678" y="3083"/>
                  <a:pt x="1" y="2388"/>
                  <a:pt x="1" y="1551"/>
                </a:cubicBezTo>
                <a:cubicBezTo>
                  <a:pt x="1" y="696"/>
                  <a:pt x="678" y="1"/>
                  <a:pt x="1533" y="1"/>
                </a:cubicBezTo>
                <a:cubicBezTo>
                  <a:pt x="2388" y="1"/>
                  <a:pt x="3065" y="696"/>
                  <a:pt x="3065" y="155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miter lim="17814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38"/>
          <p:cNvSpPr/>
          <p:nvPr/>
        </p:nvSpPr>
        <p:spPr>
          <a:xfrm>
            <a:off x="8112951" y="3448985"/>
            <a:ext cx="140247" cy="140224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2"/>
              </a:gs>
              <a:gs pos="100000">
                <a:schemeClr val="dk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0" name="Google Shape;550;p38"/>
          <p:cNvSpPr/>
          <p:nvPr/>
        </p:nvSpPr>
        <p:spPr>
          <a:xfrm>
            <a:off x="706061" y="1390487"/>
            <a:ext cx="80847" cy="80847"/>
          </a:xfrm>
          <a:custGeom>
            <a:avLst/>
            <a:gdLst/>
            <a:ahLst/>
            <a:cxnLst/>
            <a:rect l="l" t="t" r="r" b="b"/>
            <a:pathLst>
              <a:path w="3065" h="3065" extrusionOk="0">
                <a:moveTo>
                  <a:pt x="3064" y="1532"/>
                </a:moveTo>
                <a:cubicBezTo>
                  <a:pt x="3064" y="2387"/>
                  <a:pt x="2387" y="3064"/>
                  <a:pt x="1532" y="3064"/>
                </a:cubicBezTo>
                <a:cubicBezTo>
                  <a:pt x="677" y="3064"/>
                  <a:pt x="0" y="2387"/>
                  <a:pt x="0" y="1532"/>
                </a:cubicBezTo>
                <a:cubicBezTo>
                  <a:pt x="0" y="677"/>
                  <a:pt x="677" y="0"/>
                  <a:pt x="1532" y="0"/>
                </a:cubicBezTo>
                <a:cubicBezTo>
                  <a:pt x="2387" y="0"/>
                  <a:pt x="3064" y="677"/>
                  <a:pt x="3064" y="1532"/>
                </a:cubicBez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A6C0263-3396-3A0E-1410-BE0B647174D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339" y="1033246"/>
            <a:ext cx="7659261" cy="418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235448"/>
      </p:ext>
    </p:extLst>
  </p:cSld>
  <p:clrMapOvr>
    <a:masterClrMapping/>
  </p:clrMapOvr>
</p:sld>
</file>

<file path=ppt/theme/theme1.xml><?xml version="1.0" encoding="utf-8"?>
<a:theme xmlns:a="http://schemas.openxmlformats.org/drawingml/2006/main" name="Data Analysis for Business by Slidesgo">
  <a:themeElements>
    <a:clrScheme name="Simple Light">
      <a:dk1>
        <a:srgbClr val="FFFFFF"/>
      </a:dk1>
      <a:lt1>
        <a:srgbClr val="0E166C"/>
      </a:lt1>
      <a:dk2>
        <a:srgbClr val="921D87"/>
      </a:dk2>
      <a:lt2>
        <a:srgbClr val="FFB632"/>
      </a:lt2>
      <a:accent1>
        <a:srgbClr val="FFE485"/>
      </a:accent1>
      <a:accent2>
        <a:srgbClr val="BE7AF3"/>
      </a:accent2>
      <a:accent3>
        <a:srgbClr val="51127C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2656</TotalTime>
  <Words>320</Words>
  <Application>Microsoft Office PowerPoint</Application>
  <PresentationFormat>Presentación en pantalla (16:9)</PresentationFormat>
  <Paragraphs>58</Paragraphs>
  <Slides>8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Anaheim</vt:lpstr>
      <vt:lpstr>Arial</vt:lpstr>
      <vt:lpstr>Arimo</vt:lpstr>
      <vt:lpstr>Bebas Neue</vt:lpstr>
      <vt:lpstr>Roboto Condensed Light</vt:lpstr>
      <vt:lpstr>Data Analysis for Business by Slidesgo</vt:lpstr>
      <vt:lpstr>Resultados PAES 2023</vt:lpstr>
      <vt:lpstr>Información relevante </vt:lpstr>
      <vt:lpstr>Historico colegio</vt:lpstr>
      <vt:lpstr>Comparacion con unidades educativas similares</vt:lpstr>
      <vt:lpstr>Relacion entre ensayos y PAes</vt:lpstr>
      <vt:lpstr>Acciones </vt:lpstr>
      <vt:lpstr>Plan de acción 2023</vt:lpstr>
      <vt:lpstr>Nuestros estudiantes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resultados</dc:title>
  <dc:creator>Francisco Hevia</dc:creator>
  <cp:lastModifiedBy>Francisco</cp:lastModifiedBy>
  <cp:revision>10</cp:revision>
  <dcterms:modified xsi:type="dcterms:W3CDTF">2023-03-30T15:01:07Z</dcterms:modified>
</cp:coreProperties>
</file>